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52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96464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41976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97000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0797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1903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3925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7617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0171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91465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88343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5118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932BF-0CF2-4B58-9673-91902C484FD8}" type="datetimeFigureOut">
              <a:rPr lang="sl-SI" smtClean="0"/>
              <a:pPr/>
              <a:t>21.3.2014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A1616-2D25-4B80-A491-3926083FDE0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05473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Picture 3" descr="Screen Shot 2014-02-20 at 13.31.0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736" y="1375968"/>
            <a:ext cx="5119821" cy="389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021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</a:t>
            </a:r>
            <a:r>
              <a:rPr lang="sl-SI" dirty="0" smtClean="0"/>
              <a:t>polne in reproduktivne pravice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dirty="0" smtClean="0"/>
              <a:t>Vsakdo ima spolne </a:t>
            </a:r>
            <a:r>
              <a:rPr lang="sl-SI" dirty="0"/>
              <a:t>in reproduktivne pravice. Države pa so dolžne zagotoviti, da lahko vsakdo te pravice uživa svobodno, brez strahu, prisile ali diskriminacije. Imaš pravico</a:t>
            </a:r>
            <a:r>
              <a:rPr lang="sl-SI" dirty="0" smtClean="0"/>
              <a:t>:</a:t>
            </a:r>
          </a:p>
          <a:p>
            <a:pPr marL="0" indent="0">
              <a:buNone/>
            </a:pPr>
            <a:endParaRPr lang="sl-SI" dirty="0"/>
          </a:p>
          <a:p>
            <a:pPr lvl="0"/>
            <a:r>
              <a:rPr lang="sl-SI" sz="2900" dirty="0"/>
              <a:t>da se odločaš o lastnem zdravju,</a:t>
            </a:r>
          </a:p>
          <a:p>
            <a:pPr lvl="0"/>
            <a:r>
              <a:rPr lang="sl-SI" sz="2900" dirty="0"/>
              <a:t>da zahtevaš informacije o zdravstvenih storitvah in jih tudi dobiš,</a:t>
            </a:r>
          </a:p>
          <a:p>
            <a:pPr lvl="0"/>
            <a:r>
              <a:rPr lang="sl-SI" sz="2900" dirty="0"/>
              <a:t>da se odločiš, ali bi imel/a otroke in kdaj,</a:t>
            </a:r>
          </a:p>
          <a:p>
            <a:pPr lvl="0"/>
            <a:r>
              <a:rPr lang="sl-SI" sz="2900" dirty="0"/>
              <a:t>da se odločiš, ali se boš poročil/a ali ne,</a:t>
            </a:r>
          </a:p>
          <a:p>
            <a:pPr lvl="0"/>
            <a:r>
              <a:rPr lang="sl-SI" sz="2900" dirty="0"/>
              <a:t>do dostopa do storitev za načrtovanje družine, kontracepcije, varnega in legalnega splava in zdravstvene oskrbe za matere - poleg vrste drugih zdravstvenih storitev. Po mednarodnem pravu bi moral biti splav dovoljen v primerih posilstva, spolnega napada, incesta ali kadar je v nevarnosti življenje ali zdravje ženske,</a:t>
            </a:r>
          </a:p>
          <a:p>
            <a:pPr lvl="0"/>
            <a:r>
              <a:rPr lang="sl-SI" sz="2900" dirty="0"/>
              <a:t>da živiš brez nevarnosti posilstva ali drugega nasilja, vključno s prisilnimi nosečnostmi, splavi, sterilizacijami ali porokami.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1708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Rectangle 3"/>
          <p:cNvSpPr/>
          <p:nvPr/>
        </p:nvSpPr>
        <p:spPr>
          <a:xfrm>
            <a:off x="827584" y="2136339"/>
            <a:ext cx="67687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Kaj če….imaš dostop do zdravstvenih storitev, ko si noseča, le če prideš v zdravstveno ustanovo v spremstvu moža ali </a:t>
            </a:r>
            <a:r>
              <a:rPr lang="sl-SI" sz="2400" b="1" dirty="0" smtClean="0"/>
              <a:t>staršev</a:t>
            </a:r>
            <a:r>
              <a:rPr lang="sl-SI" sz="2400" b="1" dirty="0"/>
              <a:t>?</a:t>
            </a:r>
            <a:endParaRPr lang="sl-SI" sz="2400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Kaj če….te po posilstvu prisilijo v poroko z napadalcem, da bi ga 'obvarovala' zapora in s tem rešila čast njegove </a:t>
            </a:r>
            <a:r>
              <a:rPr lang="sl-SI" sz="2400" b="1" dirty="0" smtClean="0"/>
              <a:t>družine?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l-SI" sz="2400" b="1" dirty="0"/>
              <a:t>Kaj če… greš po posilstvu na policijsko postajo prijaviti napad, toda na koncu si ti obtožena, prešuštva </a:t>
            </a:r>
            <a:r>
              <a:rPr lang="sl-SI" sz="2400" b="1" dirty="0" smtClean="0"/>
              <a:t>in </a:t>
            </a:r>
            <a:r>
              <a:rPr lang="sl-SI" sz="2400" b="1" dirty="0"/>
              <a:t>si lahko zato pravno </a:t>
            </a:r>
            <a:r>
              <a:rPr lang="sl-SI" sz="2400" b="1" dirty="0" smtClean="0"/>
              <a:t>kaznovana?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xmlns="" val="27483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 descr="C:\Users\SIMONA~1.KEM\AppData\Local\Temp\Poster 2. UČ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5410" y="0"/>
            <a:ext cx="48731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707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  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618923" y="80962"/>
            <a:ext cx="3095625" cy="752475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Če nimaš dostopa do informacij in storitev </a:t>
            </a:r>
            <a:endParaRPr kumimoji="0" lang="sl-SI" altLang="sl-SI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za spolno in reproduktivno zdravje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"/>
          <p:cNvSpPr>
            <a:spLocks noChangeShapeType="1"/>
          </p:cNvSpPr>
          <p:nvPr/>
        </p:nvSpPr>
        <p:spPr bwMode="auto">
          <a:xfrm flipV="1">
            <a:off x="5338763" y="534533"/>
            <a:ext cx="876300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6688495" y="80962"/>
            <a:ext cx="1314450" cy="752475"/>
          </a:xfrm>
          <a:prstGeom prst="flowChartProcess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Pravica do zdravja onemogočena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7"/>
          <p:cNvSpPr>
            <a:spLocks noChangeShapeType="1"/>
          </p:cNvSpPr>
          <p:nvPr/>
        </p:nvSpPr>
        <p:spPr bwMode="auto">
          <a:xfrm>
            <a:off x="3741285" y="910770"/>
            <a:ext cx="333375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483430" y="1326295"/>
            <a:ext cx="1371600" cy="1152525"/>
          </a:xfrm>
          <a:prstGeom prst="flowChartConnector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Mogoče postaneš noseča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5"/>
          <p:cNvSpPr>
            <a:spLocks noChangeShapeType="1"/>
          </p:cNvSpPr>
          <p:nvPr/>
        </p:nvSpPr>
        <p:spPr bwMode="auto">
          <a:xfrm flipH="1">
            <a:off x="2066925" y="2121632"/>
            <a:ext cx="466725" cy="209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" name="AutoShape 4"/>
          <p:cNvSpPr>
            <a:spLocks noChangeShapeType="1"/>
          </p:cNvSpPr>
          <p:nvPr/>
        </p:nvSpPr>
        <p:spPr bwMode="auto">
          <a:xfrm>
            <a:off x="5366658" y="1902557"/>
            <a:ext cx="609600" cy="323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490212" y="2121632"/>
            <a:ext cx="1295400" cy="1181100"/>
          </a:xfrm>
          <a:prstGeom prst="flowChartConnector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Mogoče se ne moreš vrniti nazaj v šolo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6231827" y="1718320"/>
            <a:ext cx="1304925" cy="1333500"/>
          </a:xfrm>
          <a:prstGeom prst="flowChartConnector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Mogoče se ne moreš vrniti nazaj na delo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3"/>
          <p:cNvSpPr>
            <a:spLocks noChangeShapeType="1"/>
          </p:cNvSpPr>
          <p:nvPr/>
        </p:nvSpPr>
        <p:spPr bwMode="auto">
          <a:xfrm>
            <a:off x="4074660" y="2515558"/>
            <a:ext cx="76200" cy="5048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3367088" y="3051820"/>
            <a:ext cx="1800225" cy="2018655"/>
          </a:xfrm>
          <a:prstGeom prst="flowChartConnector">
            <a:avLst/>
          </a:prstGeom>
          <a:solidFill>
            <a:srgbClr val="00B0F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Mogoče boš stigmatizirana in diskriminirana s strani učiteljev, kolegov, družine in lokalne skupnosti</a:t>
            </a:r>
            <a:endParaRPr kumimoji="0" lang="sl-SI" alt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8"/>
          <p:cNvSpPr>
            <a:spLocks noChangeShapeType="1"/>
          </p:cNvSpPr>
          <p:nvPr/>
        </p:nvSpPr>
        <p:spPr bwMode="auto">
          <a:xfrm flipH="1">
            <a:off x="2915816" y="4653136"/>
            <a:ext cx="250918" cy="41733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6" name="AutoShape 13"/>
          <p:cNvSpPr>
            <a:spLocks noChangeShapeType="1"/>
          </p:cNvSpPr>
          <p:nvPr/>
        </p:nvSpPr>
        <p:spPr bwMode="auto">
          <a:xfrm>
            <a:off x="4267200" y="5070475"/>
            <a:ext cx="0" cy="523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7" name="AutoShape 9"/>
          <p:cNvSpPr>
            <a:spLocks noChangeShapeType="1"/>
          </p:cNvSpPr>
          <p:nvPr/>
        </p:nvSpPr>
        <p:spPr bwMode="auto">
          <a:xfrm>
            <a:off x="5577227" y="4149080"/>
            <a:ext cx="421141" cy="6126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879861" y="5289550"/>
            <a:ext cx="1371600" cy="733425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 altLang="sl-SI" sz="11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altLang="sl-SI" sz="11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Pravica do izobrazbe onemogočena</a:t>
            </a: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3643312" y="5814106"/>
            <a:ext cx="1247775" cy="990600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 altLang="sl-SI" sz="11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altLang="sl-SI" sz="11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Pravica živeti svobodno brez diskriminacije onemogočena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5671458" y="5165725"/>
            <a:ext cx="1581150" cy="857250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 altLang="sl-SI" sz="1100" b="1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altLang="sl-SI" sz="11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Pravica do dela onemogočena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DIAGRAM</a:t>
            </a:r>
            <a:endParaRPr kumimoji="0" lang="sl-SI" altLang="sl-SI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0" y="5619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3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292</Words>
  <Application>Microsoft Office PowerPoint</Application>
  <PresentationFormat>Diaprojekcija na zaslonu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 Theme</vt:lpstr>
      <vt:lpstr>Diapozitiv 1</vt:lpstr>
      <vt:lpstr>Spolne in reproduktivne pravice</vt:lpstr>
      <vt:lpstr>Vprašanja</vt:lpstr>
      <vt:lpstr>Diapozitiv 4</vt:lpstr>
      <vt:lpstr>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Simona Kemperle</dc:creator>
  <cp:lastModifiedBy>cemazar</cp:lastModifiedBy>
  <cp:revision>6</cp:revision>
  <dcterms:created xsi:type="dcterms:W3CDTF">2014-03-17T12:28:29Z</dcterms:created>
  <dcterms:modified xsi:type="dcterms:W3CDTF">2014-03-21T10:52:51Z</dcterms:modified>
</cp:coreProperties>
</file>