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sldIdLst>
    <p:sldId id="256" r:id="rId2"/>
    <p:sldId id="266" r:id="rId3"/>
    <p:sldId id="274" r:id="rId4"/>
    <p:sldId id="257" r:id="rId5"/>
    <p:sldId id="259" r:id="rId6"/>
    <p:sldId id="271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>
        <p:scale>
          <a:sx n="60" d="100"/>
          <a:sy n="60" d="100"/>
        </p:scale>
        <p:origin x="-1644" y="-5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l-SI" smtClean="0"/>
              <a:t>Kliknite, če želite urediti slog podnaslova matrice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291A02-2A39-4C14-A3EE-46C379FD44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A1870B-2656-4F11-B1F5-04FEB882BB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DA3A5B-ED5E-4849-9A07-E1374B3750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D28311-0B65-4350-8C87-80DED6C803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BE7751-5BD5-457B-95E7-8D18043AFF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BA5AA4-A728-4E84-8E32-7914D0026E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E6CFD5-FC09-408B-8630-753B247F67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E7B6FD-0F46-4A65-B37C-9F8EFCC321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BD4F79-B60D-4D92-8441-69F08EE1D7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DB8D6C-F874-4341-9F7C-943717072A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CAD4C9-94D1-4522-AE32-BFF54FBB90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l-SI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l-SI" smtClean="0"/>
              <a:t>Click to edit Master text styles</a:t>
            </a:r>
          </a:p>
          <a:p>
            <a:pPr lvl="1"/>
            <a:r>
              <a:rPr lang="en-US" altLang="sl-SI" smtClean="0"/>
              <a:t>Second level</a:t>
            </a:r>
          </a:p>
          <a:p>
            <a:pPr lvl="2"/>
            <a:r>
              <a:rPr lang="en-US" altLang="sl-SI" smtClean="0"/>
              <a:t>Third level</a:t>
            </a:r>
          </a:p>
          <a:p>
            <a:pPr lvl="3"/>
            <a:r>
              <a:rPr lang="en-US" altLang="sl-SI" smtClean="0"/>
              <a:t>Fourth level</a:t>
            </a:r>
          </a:p>
          <a:p>
            <a:pPr lvl="4"/>
            <a:r>
              <a:rPr lang="en-US" altLang="sl-SI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fld id="{8B40D2A8-12DF-4CFC-865E-1068684747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ＭＳ Ｐゴシック" pitchFamily="3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ＭＳ Ｐゴシック" pitchFamily="3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ＭＳ Ｐゴシック" pitchFamily="3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ＭＳ Ｐゴシック" pitchFamily="3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ＭＳ Ｐゴシック" pitchFamily="34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ＭＳ Ｐゴシック" pitchFamily="34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ＭＳ Ｐゴシック" pitchFamily="34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ＭＳ Ｐゴシック" pitchFamily="3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3717032"/>
          </a:xfrm>
          <a:solidFill>
            <a:srgbClr val="FFFF00"/>
          </a:solidFill>
        </p:spPr>
        <p:txBody>
          <a:bodyPr/>
          <a:lstStyle/>
          <a:p>
            <a:pPr eaLnBrk="1" hangingPunct="1"/>
            <a:r>
              <a:rPr lang="sl-SI" altLang="sl-SI" sz="6500" b="1" dirty="0" smtClean="0">
                <a:latin typeface="Amnesty Trade Gothic Cn" pitchFamily="34" charset="-18"/>
              </a:rPr>
              <a:t>Pišem za pravice</a:t>
            </a:r>
            <a:r>
              <a:rPr lang="en-US" altLang="sl-SI" sz="6500" dirty="0" smtClean="0">
                <a:latin typeface="Amnesty Trade Gothic Cn" pitchFamily="34" charset="-18"/>
              </a:rPr>
              <a:t/>
            </a:r>
            <a:br>
              <a:rPr lang="en-US" altLang="sl-SI" sz="6500" dirty="0" smtClean="0">
                <a:latin typeface="Amnesty Trade Gothic Cn" pitchFamily="34" charset="-18"/>
              </a:rPr>
            </a:br>
            <a:r>
              <a:rPr lang="en-US" altLang="sl-SI" sz="800" dirty="0" smtClean="0">
                <a:latin typeface="Amnesty Trade Gothic Cn" pitchFamily="34" charset="-18"/>
              </a:rPr>
              <a:t/>
            </a:r>
            <a:br>
              <a:rPr lang="en-US" altLang="sl-SI" sz="800" dirty="0" smtClean="0">
                <a:latin typeface="Amnesty Trade Gothic Cn" pitchFamily="34" charset="-18"/>
              </a:rPr>
            </a:br>
            <a:r>
              <a:rPr lang="sl-SI" altLang="sl-SI" dirty="0" smtClean="0">
                <a:latin typeface="Amnesty Trade Gothic Cn" pitchFamily="34" charset="-18"/>
              </a:rPr>
              <a:t>oktober-december 2015</a:t>
            </a:r>
            <a:endParaRPr lang="en-US" altLang="sl-SI" dirty="0" smtClean="0">
              <a:latin typeface="Amnesty Trade Gothic Cn" pitchFamily="34" charset="-18"/>
            </a:endParaRPr>
          </a:p>
        </p:txBody>
      </p:sp>
      <p:pic>
        <p:nvPicPr>
          <p:cNvPr id="4" name="Slika 3" descr="glava-wor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736606"/>
            <a:ext cx="9144000" cy="312139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3"/>
          <p:cNvSpPr txBox="1">
            <a:spLocks noChangeArrowheads="1"/>
          </p:cNvSpPr>
          <p:nvPr/>
        </p:nvSpPr>
        <p:spPr bwMode="auto">
          <a:xfrm>
            <a:off x="250825" y="4005064"/>
            <a:ext cx="7993063" cy="21605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sl-SI" altLang="sl-SI" sz="3200" b="1" dirty="0" err="1" smtClean="0">
                <a:latin typeface="Amnesty Trade Gothic" pitchFamily="34" charset="-18"/>
              </a:rPr>
              <a:t>Muhammad</a:t>
            </a:r>
            <a:r>
              <a:rPr lang="sl-SI" altLang="sl-SI" sz="3200" b="1" dirty="0" smtClean="0">
                <a:latin typeface="Amnesty Trade Gothic" pitchFamily="34" charset="-18"/>
              </a:rPr>
              <a:t> </a:t>
            </a:r>
            <a:r>
              <a:rPr lang="sl-SI" altLang="sl-SI" sz="3200" b="1" dirty="0" err="1" smtClean="0">
                <a:latin typeface="Amnesty Trade Gothic" pitchFamily="34" charset="-18"/>
              </a:rPr>
              <a:t>Bekzhanov</a:t>
            </a:r>
            <a:r>
              <a:rPr lang="sl-SI" altLang="sl-SI" sz="3200" b="1" dirty="0" smtClean="0">
                <a:latin typeface="Amnesty Trade Gothic" pitchFamily="34" charset="-18"/>
              </a:rPr>
              <a:t> </a:t>
            </a:r>
            <a:r>
              <a:rPr lang="sl-SI" altLang="sl-SI" sz="3200" dirty="0" smtClean="0">
                <a:latin typeface="Amnesty Trade Gothic" pitchFamily="34" charset="-18"/>
              </a:rPr>
              <a:t>(Uzbekistan)</a:t>
            </a:r>
            <a:endParaRPr lang="sl-SI" altLang="sl-SI" sz="3200" b="1" dirty="0">
              <a:latin typeface="Amnesty Trade Gothic" pitchFamily="34" charset="-18"/>
            </a:endParaRPr>
          </a:p>
          <a:p>
            <a:endParaRPr lang="sl-SI" altLang="sl-SI" sz="3200" dirty="0">
              <a:latin typeface="Amnesty Trade Gothic" pitchFamily="34" charset="-18"/>
            </a:endParaRPr>
          </a:p>
          <a:p>
            <a:r>
              <a:rPr lang="sl-SI" altLang="sl-SI" sz="3200" dirty="0" smtClean="0">
                <a:latin typeface="Amnesty Trade Gothic" pitchFamily="34" charset="-18"/>
              </a:rPr>
              <a:t>Novinar, ki je že od 1999 v zaporu; priznal je, potem ko so ga mučili</a:t>
            </a:r>
            <a:endParaRPr lang="en-US" altLang="sl-SI" sz="3200" dirty="0">
              <a:latin typeface="Amnesty Trade Gothic" pitchFamily="34" charset="-18"/>
            </a:endParaRPr>
          </a:p>
        </p:txBody>
      </p:sp>
      <p:pic>
        <p:nvPicPr>
          <p:cNvPr id="5" name="Slika 4" descr="12_Uzbekistan-pp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386655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988841"/>
            <a:ext cx="8511480" cy="4869160"/>
          </a:xfrm>
        </p:spPr>
        <p:txBody>
          <a:bodyPr/>
          <a:lstStyle/>
          <a:p>
            <a:pPr marL="0">
              <a:lnSpc>
                <a:spcPct val="150000"/>
              </a:lnSpc>
              <a:buNone/>
            </a:pPr>
            <a:r>
              <a:rPr lang="sl-SI" sz="2800" dirty="0" smtClean="0">
                <a:latin typeface="Amnesty Trade Gothic" pitchFamily="34" charset="0"/>
              </a:rPr>
              <a:t>Leta 1999 so uzbekistanske varnostne sile mučile urednika prepovedanega časopisa, ki je nasprotoval vladi, Muhammada Bekzhanova. </a:t>
            </a:r>
            <a:r>
              <a:rPr lang="sl-SI" sz="2800" dirty="0" smtClean="0">
                <a:latin typeface="Amnesty Trade Gothic" pitchFamily="34" charset="0"/>
              </a:rPr>
              <a:t>Pretepali </a:t>
            </a:r>
            <a:r>
              <a:rPr lang="sl-SI" sz="2800" dirty="0" smtClean="0">
                <a:latin typeface="Amnesty Trade Gothic" pitchFamily="34" charset="0"/>
              </a:rPr>
              <a:t>so ga z gumijevkami, ga davili in mučili z elektrošoki, dokler ni priznal »protidržavnih« kaznivih dejanj. </a:t>
            </a:r>
            <a:r>
              <a:rPr lang="sl-SI" sz="2800" dirty="0" smtClean="0">
                <a:latin typeface="Amnesty Trade Gothic" pitchFamily="34" charset="0"/>
              </a:rPr>
              <a:t> Sodnik </a:t>
            </a:r>
            <a:r>
              <a:rPr lang="sl-SI" sz="2800" dirty="0" smtClean="0">
                <a:latin typeface="Amnesty Trade Gothic" pitchFamily="34" charset="0"/>
              </a:rPr>
              <a:t>je Muhammada na podlagi njegovega »priznanja« poslal v zapor, kjer je še danes.</a:t>
            </a:r>
            <a:endParaRPr lang="en-US" sz="2800" dirty="0" smtClean="0">
              <a:latin typeface="Amnesty Trade Gothic" pitchFamily="34" charset="0"/>
            </a:endParaRPr>
          </a:p>
          <a:p>
            <a:pPr>
              <a:buNone/>
            </a:pPr>
            <a:endParaRPr lang="en-US" sz="2800" dirty="0" smtClean="0">
              <a:latin typeface="Amnesty Trade Gothic" pitchFamily="34" charset="0"/>
            </a:endParaRPr>
          </a:p>
          <a:p>
            <a:pPr marL="533400" indent="-533400" eaLnBrk="1" hangingPunct="1"/>
            <a:endParaRPr lang="en-US" altLang="sl-SI" sz="1600" dirty="0" smtClean="0"/>
          </a:p>
        </p:txBody>
      </p:sp>
      <p:pic>
        <p:nvPicPr>
          <p:cNvPr id="4" name="Slika 3" descr="glava-wor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5292080" cy="180650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3429000"/>
            <a:ext cx="8424936" cy="3124200"/>
          </a:xfrm>
        </p:spPr>
        <p:txBody>
          <a:bodyPr/>
          <a:lstStyle/>
          <a:p>
            <a:pPr marL="514350" lvl="0" indent="-514350">
              <a:buFont typeface="+mj-lt"/>
              <a:buAutoNum type="arabicPeriod"/>
            </a:pPr>
            <a:r>
              <a:rPr lang="it-IT" sz="2800" dirty="0" smtClean="0">
                <a:latin typeface="Amnesty Trade Gothic" pitchFamily="34" charset="-18"/>
              </a:rPr>
              <a:t>Katere pravice so mu kr</a:t>
            </a:r>
            <a:r>
              <a:rPr lang="sl-SI" sz="2800" dirty="0" smtClean="0">
                <a:latin typeface="Amnesty Trade Gothic" pitchFamily="34" charset="-18"/>
              </a:rPr>
              <a:t>š</a:t>
            </a:r>
            <a:r>
              <a:rPr lang="it-IT" sz="2800" dirty="0" err="1" smtClean="0">
                <a:latin typeface="Amnesty Trade Gothic" pitchFamily="34" charset="-18"/>
              </a:rPr>
              <a:t>ene</a:t>
            </a:r>
            <a:r>
              <a:rPr lang="it-IT" sz="2800" dirty="0" smtClean="0">
                <a:latin typeface="Amnesty Trade Gothic" pitchFamily="34" charset="-18"/>
              </a:rPr>
              <a:t>?</a:t>
            </a:r>
            <a:endParaRPr lang="sl-SI" sz="2800" dirty="0" smtClean="0">
              <a:latin typeface="Amnesty Trade Gothic" pitchFamily="34" charset="-18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it-IT" sz="2800" dirty="0" smtClean="0">
                <a:latin typeface="Amnesty Trade Gothic" pitchFamily="34" charset="-18"/>
              </a:rPr>
              <a:t>Ali </a:t>
            </a:r>
            <a:r>
              <a:rPr lang="it-IT" sz="2800" dirty="0" err="1" smtClean="0">
                <a:latin typeface="Amnesty Trade Gothic" pitchFamily="34" charset="-18"/>
              </a:rPr>
              <a:t>je</a:t>
            </a:r>
            <a:r>
              <a:rPr lang="it-IT" sz="2800" dirty="0" smtClean="0">
                <a:latin typeface="Amnesty Trade Gothic" pitchFamily="34" charset="-18"/>
              </a:rPr>
              <a:t> </a:t>
            </a:r>
            <a:r>
              <a:rPr lang="it-IT" sz="2800" dirty="0" err="1" smtClean="0">
                <a:latin typeface="Amnesty Trade Gothic" pitchFamily="34" charset="-18"/>
              </a:rPr>
              <a:t>vseeno</a:t>
            </a:r>
            <a:r>
              <a:rPr lang="sl-SI" sz="2800" dirty="0" smtClean="0">
                <a:latin typeface="Amnesty Trade Gothic" pitchFamily="34" charset="-18"/>
              </a:rPr>
              <a:t>,</a:t>
            </a:r>
            <a:r>
              <a:rPr lang="it-IT" sz="2800" dirty="0" smtClean="0">
                <a:latin typeface="Amnesty Trade Gothic" pitchFamily="34" charset="-18"/>
              </a:rPr>
              <a:t> </a:t>
            </a:r>
            <a:r>
              <a:rPr lang="it-IT" sz="2800" dirty="0" smtClean="0">
                <a:latin typeface="Amnesty Trade Gothic" pitchFamily="34" charset="-18"/>
              </a:rPr>
              <a:t>koga </a:t>
            </a:r>
            <a:r>
              <a:rPr lang="it-IT" sz="2800" dirty="0" err="1" smtClean="0">
                <a:latin typeface="Amnesty Trade Gothic" pitchFamily="34" charset="-18"/>
              </a:rPr>
              <a:t>kritiziramo</a:t>
            </a:r>
            <a:r>
              <a:rPr lang="it-IT" sz="2800" dirty="0" smtClean="0">
                <a:latin typeface="Amnesty Trade Gothic" pitchFamily="34" charset="-18"/>
              </a:rPr>
              <a:t>?</a:t>
            </a:r>
            <a:r>
              <a:rPr lang="sl-SI" sz="2800" dirty="0" smtClean="0">
                <a:latin typeface="Amnesty Trade Gothic" pitchFamily="34" charset="-18"/>
              </a:rPr>
              <a:t> </a:t>
            </a:r>
          </a:p>
          <a:p>
            <a:pPr marL="514350" lvl="0" indent="-514350">
              <a:buFont typeface="+mj-lt"/>
              <a:buAutoNum type="arabicPeriod"/>
            </a:pPr>
            <a:r>
              <a:rPr lang="sl-SI" sz="2800" dirty="0" smtClean="0">
                <a:latin typeface="Amnesty Trade Gothic" pitchFamily="34" charset="-18"/>
              </a:rPr>
              <a:t>Zakaj menite, da je bil </a:t>
            </a:r>
            <a:r>
              <a:rPr lang="sl-SI" sz="2800" dirty="0" err="1" smtClean="0">
                <a:latin typeface="Amnesty Trade Gothic" pitchFamily="34" charset="-18"/>
              </a:rPr>
              <a:t>Mohammadov</a:t>
            </a:r>
            <a:r>
              <a:rPr lang="sl-SI" sz="2800" dirty="0" smtClean="0">
                <a:latin typeface="Amnesty Trade Gothic" pitchFamily="34" charset="-18"/>
              </a:rPr>
              <a:t> časopis prepovedan?</a:t>
            </a:r>
            <a:endParaRPr lang="sl-SI" sz="2800" dirty="0" smtClean="0">
              <a:latin typeface="Amnesty Trade Gothic" pitchFamily="34" charset="-18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sl-SI" sz="2800" dirty="0" smtClean="0">
                <a:latin typeface="Amnesty Trade Gothic" pitchFamily="34" charset="-18"/>
              </a:rPr>
              <a:t>Zakaj priznanja, pridobljena z mučenjem, ne bi smela biti veljavna?</a:t>
            </a:r>
            <a:endParaRPr lang="sl-SI" sz="2800" dirty="0" smtClean="0">
              <a:latin typeface="Amnesty Trade Gothic" pitchFamily="34" charset="-18"/>
            </a:endParaRPr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2123728" y="2276872"/>
            <a:ext cx="5688632" cy="707504"/>
          </a:xfrm>
          <a:solidFill>
            <a:srgbClr val="FFFF00"/>
          </a:solidFill>
        </p:spPr>
        <p:txBody>
          <a:bodyPr/>
          <a:lstStyle/>
          <a:p>
            <a:pPr eaLnBrk="1" hangingPunct="1"/>
            <a:r>
              <a:rPr lang="sl-SI" altLang="sl-SI" b="1" dirty="0" smtClean="0">
                <a:latin typeface="Amnesty Trade Gothic" pitchFamily="34" charset="0"/>
              </a:rPr>
              <a:t/>
            </a:r>
            <a:br>
              <a:rPr lang="sl-SI" altLang="sl-SI" b="1" dirty="0" smtClean="0">
                <a:latin typeface="Amnesty Trade Gothic" pitchFamily="34" charset="0"/>
              </a:rPr>
            </a:br>
            <a:r>
              <a:rPr lang="sl-SI" altLang="sl-SI" sz="3600" b="1" dirty="0" smtClean="0">
                <a:latin typeface="Amnesty Trade Gothic" pitchFamily="34" charset="0"/>
              </a:rPr>
              <a:t>Razmislite in odgovorite …</a:t>
            </a:r>
            <a:r>
              <a:rPr lang="en-US" altLang="sl-SI" sz="4000" b="1" dirty="0" smtClean="0">
                <a:latin typeface="Amnesty Trade Gothic" pitchFamily="34" charset="0"/>
              </a:rPr>
              <a:t/>
            </a:r>
            <a:br>
              <a:rPr lang="en-US" altLang="sl-SI" sz="4000" b="1" dirty="0" smtClean="0">
                <a:latin typeface="Amnesty Trade Gothic" pitchFamily="34" charset="0"/>
              </a:rPr>
            </a:br>
            <a:endParaRPr lang="en-US" altLang="sl-SI" sz="4000" dirty="0" smtClean="0">
              <a:latin typeface="Amnesty Trade Gothic Cn" pitchFamily="34" charset="-18"/>
            </a:endParaRPr>
          </a:p>
        </p:txBody>
      </p:sp>
      <p:pic>
        <p:nvPicPr>
          <p:cNvPr id="5" name="Slika 4" descr="glava-wor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5292080" cy="180650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95288" y="3429000"/>
            <a:ext cx="8748712" cy="3200400"/>
          </a:xfrm>
          <a:noFill/>
        </p:spPr>
        <p:txBody>
          <a:bodyPr/>
          <a:lstStyle/>
          <a:p>
            <a:pPr lvl="0"/>
            <a:r>
              <a:rPr lang="sl-SI" sz="2800" b="1" dirty="0" smtClean="0">
                <a:latin typeface="Amnesty Trade Gothic" pitchFamily="34" charset="0"/>
              </a:rPr>
              <a:t>Pišite predsedniku Uzbekistana</a:t>
            </a:r>
            <a:r>
              <a:rPr lang="sl-SI" sz="2800" dirty="0" smtClean="0">
                <a:latin typeface="Amnesty Trade Gothic" pitchFamily="34" charset="0"/>
              </a:rPr>
              <a:t> Islamu Karimovu in zahtevajte, naj odredi takojšnjo izpustitev in nepristransko preiskavo njegovih navedb o mučenju.</a:t>
            </a:r>
            <a:endParaRPr lang="en-US" sz="2800" dirty="0" smtClean="0">
              <a:latin typeface="Amnesty Trade Gothic" pitchFamily="34" charset="0"/>
            </a:endParaRPr>
          </a:p>
          <a:p>
            <a:pPr lvl="0"/>
            <a:r>
              <a:rPr lang="sl-SI" sz="2800" dirty="0" smtClean="0">
                <a:latin typeface="Amnesty Trade Gothic" pitchFamily="34" charset="0"/>
              </a:rPr>
              <a:t>Muhammad in njegova družina potrebujejo našo moralno podporo, zato mu </a:t>
            </a:r>
            <a:r>
              <a:rPr lang="sl-SI" sz="2800" b="1" dirty="0" smtClean="0">
                <a:latin typeface="Amnesty Trade Gothic" pitchFamily="34" charset="0"/>
              </a:rPr>
              <a:t>napišite pismo</a:t>
            </a:r>
            <a:r>
              <a:rPr lang="sl-SI" sz="2800" dirty="0" smtClean="0">
                <a:latin typeface="Amnesty Trade Gothic" pitchFamily="34" charset="0"/>
              </a:rPr>
              <a:t>. Njegova hči Aigul nam je povedala, da oče vsako pismo, ki ga prejme v zapor, ceni kot največjo dragocenost.</a:t>
            </a:r>
            <a:endParaRPr lang="en-US" sz="2800" dirty="0" smtClean="0">
              <a:latin typeface="Amnesty Trade Gothic" pitchFamily="34" charset="0"/>
            </a:endParaRPr>
          </a:p>
          <a:p>
            <a:pPr eaLnBrk="1" hangingPunct="1">
              <a:lnSpc>
                <a:spcPct val="110000"/>
              </a:lnSpc>
            </a:pPr>
            <a:endParaRPr lang="en-US" altLang="sl-SI" sz="2800" i="1" dirty="0" smtClean="0">
              <a:latin typeface="Amnesty Trade Gothic" pitchFamily="34" charset="0"/>
            </a:endParaRPr>
          </a:p>
        </p:txBody>
      </p:sp>
      <p:sp>
        <p:nvSpPr>
          <p:cNvPr id="5123" name="Rectangle 6"/>
          <p:cNvSpPr>
            <a:spLocks noGrp="1" noChangeArrowheads="1"/>
          </p:cNvSpPr>
          <p:nvPr>
            <p:ph type="title"/>
          </p:nvPr>
        </p:nvSpPr>
        <p:spPr>
          <a:xfrm>
            <a:off x="2339752" y="2420888"/>
            <a:ext cx="4188296" cy="703312"/>
          </a:xfrm>
          <a:solidFill>
            <a:srgbClr val="FFFF00"/>
          </a:solidFill>
        </p:spPr>
        <p:txBody>
          <a:bodyPr/>
          <a:lstStyle/>
          <a:p>
            <a:pPr eaLnBrk="1" hangingPunct="1"/>
            <a:r>
              <a:rPr lang="sl-SI" sz="4000" b="1" dirty="0" smtClean="0">
                <a:latin typeface="Amnesty Trade Gothic" pitchFamily="34" charset="0"/>
              </a:rPr>
              <a:t/>
            </a:r>
            <a:br>
              <a:rPr lang="sl-SI" sz="4000" b="1" dirty="0" smtClean="0">
                <a:latin typeface="Amnesty Trade Gothic" pitchFamily="34" charset="0"/>
              </a:rPr>
            </a:br>
            <a:r>
              <a:rPr lang="sl-SI" sz="4000" b="1" dirty="0" smtClean="0">
                <a:latin typeface="Amnesty Trade Gothic" pitchFamily="34" charset="0"/>
              </a:rPr>
              <a:t>Kaj lahko storite?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altLang="sl-SI" dirty="0" smtClean="0">
              <a:latin typeface="Amnesty Trade Gothic Cn" pitchFamily="34" charset="-18"/>
            </a:endParaRPr>
          </a:p>
        </p:txBody>
      </p:sp>
      <p:pic>
        <p:nvPicPr>
          <p:cNvPr id="5" name="Slika 4" descr="glava-wor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5292080" cy="180650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356992"/>
            <a:ext cx="9144000" cy="3501008"/>
          </a:xfrm>
          <a:solidFill>
            <a:srgbClr val="FFFF00"/>
          </a:solidFill>
        </p:spPr>
        <p:txBody>
          <a:bodyPr/>
          <a:lstStyle/>
          <a:p>
            <a:pPr algn="l" eaLnBrk="1" hangingPunct="1"/>
            <a:r>
              <a:rPr lang="sl-SI" altLang="sl-SI" b="1" dirty="0" smtClean="0">
                <a:latin typeface="Amnesty Trade Gothic Cn" pitchFamily="34" charset="-18"/>
              </a:rPr>
              <a:t>   NAPIŠI PISMO. </a:t>
            </a:r>
            <a:br>
              <a:rPr lang="sl-SI" altLang="sl-SI" b="1" dirty="0" smtClean="0">
                <a:latin typeface="Amnesty Trade Gothic Cn" pitchFamily="34" charset="-18"/>
              </a:rPr>
            </a:br>
            <a:r>
              <a:rPr lang="sl-SI" altLang="sl-SI" b="1" dirty="0" smtClean="0">
                <a:latin typeface="Amnesty Trade Gothic Cn" pitchFamily="34" charset="-18"/>
              </a:rPr>
              <a:t>   TVOJE BESEDE LAHKO </a:t>
            </a:r>
            <a:br>
              <a:rPr lang="sl-SI" altLang="sl-SI" b="1" dirty="0" smtClean="0">
                <a:latin typeface="Amnesty Trade Gothic Cn" pitchFamily="34" charset="-18"/>
              </a:rPr>
            </a:br>
            <a:r>
              <a:rPr lang="sl-SI" altLang="sl-SI" b="1" dirty="0" smtClean="0">
                <a:latin typeface="Amnesty Trade Gothic Cn" pitchFamily="34" charset="-18"/>
              </a:rPr>
              <a:t>   NEKOMU SPREMENIJO ŽIVLJENJE.</a:t>
            </a:r>
            <a:endParaRPr lang="en-US" altLang="sl-SI" b="1" dirty="0" smtClean="0">
              <a:latin typeface="Amnesty Trade Gothic Cn" pitchFamily="34" charset="-18"/>
            </a:endParaRPr>
          </a:p>
        </p:txBody>
      </p:sp>
      <p:pic>
        <p:nvPicPr>
          <p:cNvPr id="5" name="Slika 4" descr="W4R_Facebook_Banner_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338616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ＭＳ Ｐゴシック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ＭＳ Ｐゴシック" pitchFamily="34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1280</TotalTime>
  <Words>184</Words>
  <Application>Microsoft Office PowerPoint</Application>
  <PresentationFormat>Diaprojekcija na zaslonu (4:3)</PresentationFormat>
  <Paragraphs>14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6</vt:i4>
      </vt:variant>
    </vt:vector>
  </HeadingPairs>
  <TitlesOfParts>
    <vt:vector size="7" baseType="lpstr">
      <vt:lpstr>Blank Presentation</vt:lpstr>
      <vt:lpstr>Pišem za pravice  oktober-december 2015</vt:lpstr>
      <vt:lpstr>Diapozitiv 2</vt:lpstr>
      <vt:lpstr>Diapozitiv 3</vt:lpstr>
      <vt:lpstr> Razmislite in odgovorite … </vt:lpstr>
      <vt:lpstr> Kaj lahko storite? </vt:lpstr>
      <vt:lpstr>   NAPIŠI PISMO.     TVOJE BESEDE LAHKO     NEKOMU SPREMENIJO ŽIVLJENJE.</vt:lpstr>
    </vt:vector>
  </TitlesOfParts>
  <Company>獫票楧栮捯洀鉭曮㞱Û뜰⠲쎔딁烊皭〼፥ᙼ䕸忤઱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Maraton pisanja apelov,  december 2010</dc:title>
  <dc:creator>乩歫椠䱡畳椀㸲㻸ꔿ㌋䬮ꍰ䞮誀圇짗꾬钒붤鏊꣊㥊揤鞁</dc:creator>
  <cp:lastModifiedBy>cemazar</cp:lastModifiedBy>
  <cp:revision>151</cp:revision>
  <dcterms:created xsi:type="dcterms:W3CDTF">2010-10-13T05:31:03Z</dcterms:created>
  <dcterms:modified xsi:type="dcterms:W3CDTF">2015-10-28T08:33:17Z</dcterms:modified>
</cp:coreProperties>
</file>