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5" r:id="rId3"/>
    <p:sldId id="273" r:id="rId4"/>
    <p:sldId id="257" r:id="rId5"/>
    <p:sldId id="259" r:id="rId6"/>
    <p:sldId id="27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0" d="100"/>
          <a:sy n="60" d="100"/>
        </p:scale>
        <p:origin x="-164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1A02-2A39-4C14-A3EE-46C379FD4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870B-2656-4F11-B1F5-04FEB882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3A5B-ED5E-4849-9A07-E1374B37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8311-0B65-4350-8C87-80DED6C8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7751-5BD5-457B-95E7-8D18043A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A5AA4-A728-4E84-8E32-7914D0026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FD5-FC09-408B-8630-753B247F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B6FD-0F46-4A65-B37C-9F8EFCC3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4F79-B60D-4D92-8441-69F08EE1D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8D6C-F874-4341-9F7C-943717072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D4C9-94D1-4522-AE32-BFF54FBB9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B40D2A8-12DF-4CFC-865E-106868474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71703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altLang="sl-SI" sz="6500" b="1" dirty="0" smtClean="0">
                <a:latin typeface="Amnesty Trade Gothic Cn" pitchFamily="34" charset="-18"/>
              </a:rPr>
              <a:t>Pišem za pravice</a:t>
            </a:r>
            <a:r>
              <a:rPr lang="en-US" altLang="sl-SI" sz="6500" dirty="0" smtClean="0">
                <a:latin typeface="Amnesty Trade Gothic Cn" pitchFamily="34" charset="-18"/>
              </a:rPr>
              <a:t/>
            </a:r>
            <a:br>
              <a:rPr lang="en-US" altLang="sl-SI" sz="6500" dirty="0" smtClean="0">
                <a:latin typeface="Amnesty Trade Gothic Cn" pitchFamily="34" charset="-18"/>
              </a:rPr>
            </a:br>
            <a:r>
              <a:rPr lang="en-US" altLang="sl-SI" sz="800" dirty="0" smtClean="0">
                <a:latin typeface="Amnesty Trade Gothic Cn" pitchFamily="34" charset="-18"/>
              </a:rPr>
              <a:t/>
            </a:r>
            <a:br>
              <a:rPr lang="en-US" altLang="sl-SI" sz="800" dirty="0" smtClean="0">
                <a:latin typeface="Amnesty Trade Gothic Cn" pitchFamily="34" charset="-18"/>
              </a:rPr>
            </a:br>
            <a:r>
              <a:rPr lang="sl-SI" altLang="sl-SI" dirty="0" smtClean="0">
                <a:latin typeface="Amnesty Trade Gothic Cn" pitchFamily="34" charset="-18"/>
              </a:rPr>
              <a:t>oktober-december 2015</a:t>
            </a:r>
            <a:endParaRPr lang="en-US" altLang="sl-SI" dirty="0" smtClean="0">
              <a:latin typeface="Amnesty Trade Gothic Cn" pitchFamily="34" charset="-18"/>
            </a:endParaRPr>
          </a:p>
        </p:txBody>
      </p:sp>
      <p:pic>
        <p:nvPicPr>
          <p:cNvPr id="4" name="Slika 3" descr="glava-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6606"/>
            <a:ext cx="9144000" cy="3121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95537" y="188640"/>
            <a:ext cx="33123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l-SI" altLang="sl-SI" sz="3200" b="1" dirty="0" smtClean="0">
                <a:latin typeface="Amnesty Trade Gothic" pitchFamily="34" charset="-18"/>
              </a:rPr>
              <a:t>Prebivalci romskih naselij </a:t>
            </a:r>
            <a:r>
              <a:rPr lang="sl-SI" altLang="sl-SI" sz="3200" b="1" dirty="0" err="1" smtClean="0">
                <a:latin typeface="Amnesty Trade Gothic" pitchFamily="34" charset="-18"/>
              </a:rPr>
              <a:t>Rimš</a:t>
            </a:r>
            <a:r>
              <a:rPr lang="sl-SI" altLang="sl-SI" sz="3200" b="1" dirty="0" smtClean="0">
                <a:latin typeface="Amnesty Trade Gothic" pitchFamily="34" charset="-18"/>
              </a:rPr>
              <a:t> in Loke </a:t>
            </a:r>
            <a:r>
              <a:rPr lang="sl-SI" altLang="sl-SI" sz="3200" dirty="0" smtClean="0">
                <a:latin typeface="Amnesty Trade Gothic" pitchFamily="34" charset="-18"/>
              </a:rPr>
              <a:t>(Slovenija)</a:t>
            </a:r>
            <a:endParaRPr lang="sl-SI" altLang="sl-SI" sz="3200" dirty="0">
              <a:latin typeface="Amnesty Trade Gothic" pitchFamily="34" charset="-18"/>
            </a:endParaRPr>
          </a:p>
          <a:p>
            <a:pPr>
              <a:lnSpc>
                <a:spcPct val="120000"/>
              </a:lnSpc>
            </a:pPr>
            <a:endParaRPr lang="sl-SI" altLang="sl-SI" sz="3200" b="1" dirty="0">
              <a:latin typeface="Amnesty Trade Gothic" pitchFamily="34" charset="-18"/>
            </a:endParaRPr>
          </a:p>
          <a:p>
            <a:pPr>
              <a:lnSpc>
                <a:spcPct val="120000"/>
              </a:lnSpc>
            </a:pPr>
            <a:r>
              <a:rPr lang="sl-SI" altLang="sl-SI" sz="3200" dirty="0" smtClean="0">
                <a:latin typeface="Amnesty Trade Gothic" pitchFamily="34" charset="-18"/>
              </a:rPr>
              <a:t>Ne vedo, kaj se bo zgodilo z njihovimi bivališči</a:t>
            </a:r>
            <a:endParaRPr lang="sl-SI" altLang="sl-SI" sz="3200" dirty="0">
              <a:latin typeface="Amnesty Trade Gothic" pitchFamily="34" charset="-18"/>
            </a:endParaRPr>
          </a:p>
          <a:p>
            <a:pPr>
              <a:lnSpc>
                <a:spcPct val="120000"/>
              </a:lnSpc>
            </a:pPr>
            <a:r>
              <a:rPr lang="sl-SI" altLang="sl-SI" sz="3200" b="1" dirty="0">
                <a:latin typeface="Amnesty Trade Gothic" pitchFamily="34" charset="-18"/>
              </a:rPr>
              <a:t>    </a:t>
            </a:r>
            <a:endParaRPr lang="en-US" altLang="sl-SI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7710"/>
            <a:ext cx="561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05038"/>
            <a:ext cx="8435280" cy="4348162"/>
          </a:xfrm>
        </p:spPr>
        <p:txBody>
          <a:bodyPr/>
          <a:lstStyle/>
          <a:p>
            <a:pPr marL="0">
              <a:buNone/>
            </a:pPr>
            <a:r>
              <a:rPr lang="sl-SI" sz="2400" dirty="0" smtClean="0">
                <a:latin typeface="Amnesty Trade Gothic" pitchFamily="34" charset="0"/>
              </a:rPr>
              <a:t>V občini Krško ležita romski naselji Loke in Rimš, ki sta po več desetletjih še vedno pravno neurejeni. </a:t>
            </a:r>
          </a:p>
          <a:p>
            <a:pPr marL="0">
              <a:buNone/>
            </a:pPr>
            <a:r>
              <a:rPr lang="sl-SI" sz="2400" dirty="0" smtClean="0">
                <a:latin typeface="Amnesty Trade Gothic" pitchFamily="34" charset="0"/>
              </a:rPr>
              <a:t>To pomeni, da 65 tamkajšnjih prebivalcev nikoli ne ve, kaj se bodo zgodilo z njihovimi bivališči, bodo lahko ostali ali jih bodo prisilno izselili. </a:t>
            </a:r>
          </a:p>
          <a:p>
            <a:pPr marL="0">
              <a:buNone/>
            </a:pPr>
            <a:r>
              <a:rPr lang="sl-SI" sz="2400" dirty="0" smtClean="0">
                <a:latin typeface="Amnesty Trade Gothic" pitchFamily="34" charset="0"/>
              </a:rPr>
              <a:t>Zaradi pravne neurejenosti ne morejo ustrezno poskrbeti za nekatere svoje osnovne potrebe.</a:t>
            </a:r>
          </a:p>
          <a:p>
            <a:pPr marL="0">
              <a:buNone/>
            </a:pPr>
            <a:r>
              <a:rPr lang="sl-SI" sz="2400" dirty="0" smtClean="0">
                <a:latin typeface="Amnesty Trade Gothic" pitchFamily="34" charset="0"/>
              </a:rPr>
              <a:t>V Rimšu nimajo vodovoda in vodo dobivajo le v cisterno, nimajo ustreznih sanitarij, v nobenem od naselij pa se ne morejo priključiti na elektriko, kar pomembno vpliva na njihov vsakdan. </a:t>
            </a:r>
            <a:endParaRPr lang="en-US" sz="2400" dirty="0" smtClean="0">
              <a:latin typeface="Amnesty Trade Gothic" pitchFamily="34" charset="0"/>
            </a:endParaRPr>
          </a:p>
          <a:p>
            <a:pPr>
              <a:buNone/>
            </a:pPr>
            <a:endParaRPr lang="en-US" sz="2400" dirty="0" smtClean="0">
              <a:latin typeface="Amnesty Trade Gothic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None/>
            </a:pPr>
            <a:endParaRPr lang="en-US" altLang="sl-SI" sz="2400" dirty="0" smtClean="0">
              <a:latin typeface="Amnesty Trade Gothic" pitchFamily="34" charset="0"/>
            </a:endParaRPr>
          </a:p>
        </p:txBody>
      </p:sp>
      <p:pic>
        <p:nvPicPr>
          <p:cNvPr id="4" name="Slika 3" descr="glava-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180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276600"/>
            <a:ext cx="8496943" cy="31242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sl-SI" dirty="0" smtClean="0">
                <a:latin typeface="Amnesty Trade Gothic" pitchFamily="34" charset="0"/>
              </a:rPr>
              <a:t>Kaj </a:t>
            </a:r>
            <a:r>
              <a:rPr lang="sl-SI" dirty="0" smtClean="0">
                <a:latin typeface="Amnesty Trade Gothic" pitchFamily="34" charset="0"/>
              </a:rPr>
              <a:t>je dom? Zgolj streha nad glavo?</a:t>
            </a:r>
            <a:endParaRPr lang="sl-SI" dirty="0" smtClean="0">
              <a:latin typeface="Amnesty Trade Gothic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l-SI" dirty="0" smtClean="0">
                <a:latin typeface="Amnesty Trade Gothic" pitchFamily="34" charset="0"/>
              </a:rPr>
              <a:t>Zakaj je pomemben dostop do vode in elektrike?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err="1" smtClean="0">
                <a:latin typeface="Amnesty Trade Gothic" pitchFamily="34" charset="0"/>
              </a:rPr>
              <a:t>Katere</a:t>
            </a:r>
            <a:r>
              <a:rPr lang="it-IT" dirty="0" smtClean="0">
                <a:latin typeface="Amnesty Trade Gothic" pitchFamily="34" charset="0"/>
              </a:rPr>
              <a:t> pravice so jim kr</a:t>
            </a:r>
            <a:r>
              <a:rPr lang="sl-SI" dirty="0" smtClean="0">
                <a:latin typeface="Amnesty Trade Gothic" pitchFamily="34" charset="0"/>
              </a:rPr>
              <a:t>š</a:t>
            </a:r>
            <a:r>
              <a:rPr lang="it-IT" dirty="0" err="1" smtClean="0">
                <a:latin typeface="Amnesty Trade Gothic" pitchFamily="34" charset="0"/>
              </a:rPr>
              <a:t>ene</a:t>
            </a:r>
            <a:r>
              <a:rPr lang="it-IT" dirty="0" smtClean="0">
                <a:latin typeface="Amnesty Trade Gothic" pitchFamily="34" charset="0"/>
              </a:rPr>
              <a:t>?</a:t>
            </a:r>
            <a:endParaRPr lang="sl-SI" dirty="0" smtClean="0">
              <a:latin typeface="Amnesty Trade Gothic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t-IT" dirty="0" err="1" smtClean="0">
                <a:latin typeface="Amnesty Trade Gothic" pitchFamily="34" charset="0"/>
              </a:rPr>
              <a:t>Kaj</a:t>
            </a:r>
            <a:r>
              <a:rPr lang="it-IT" dirty="0" smtClean="0">
                <a:latin typeface="Amnesty Trade Gothic" pitchFamily="34" charset="0"/>
              </a:rPr>
              <a:t> </a:t>
            </a:r>
            <a:r>
              <a:rPr lang="sl-SI" dirty="0" smtClean="0">
                <a:latin typeface="Amnesty Trade Gothic" pitchFamily="34" charset="0"/>
              </a:rPr>
              <a:t>bi ti naredil v njihovem položaju?</a:t>
            </a:r>
            <a:endParaRPr lang="en-US" dirty="0" smtClean="0">
              <a:latin typeface="Amnesty Trade Gothic" pitchFamily="34" charset="0"/>
            </a:endParaRPr>
          </a:p>
          <a:p>
            <a:pPr eaLnBrk="1" hangingPunct="1"/>
            <a:endParaRPr lang="en-US" altLang="sl-SI" sz="2800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564904"/>
            <a:ext cx="6192688" cy="635496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altLang="sl-SI" sz="3600" b="1" dirty="0" smtClean="0">
                <a:latin typeface="Amnesty Trade Gothic" pitchFamily="34" charset="0"/>
              </a:rPr>
              <a:t>Razmislite in odgovorite … </a:t>
            </a:r>
            <a:endParaRPr lang="en-US" altLang="sl-SI" sz="3600" dirty="0" smtClean="0">
              <a:latin typeface="Amnesty Trade Gothic Cn" pitchFamily="34" charset="-18"/>
            </a:endParaRPr>
          </a:p>
        </p:txBody>
      </p:sp>
      <p:pic>
        <p:nvPicPr>
          <p:cNvPr id="5" name="Slika 4" descr="glava-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180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924944"/>
            <a:ext cx="9144000" cy="3632448"/>
          </a:xfrm>
          <a:noFill/>
        </p:spPr>
        <p:txBody>
          <a:bodyPr/>
          <a:lstStyle/>
          <a:p>
            <a:r>
              <a:rPr lang="sl-SI" sz="2400" b="1" dirty="0" smtClean="0"/>
              <a:t>Napišite apel županu Krškega g. Miranu Stanku</a:t>
            </a:r>
            <a:r>
              <a:rPr lang="sl-SI" sz="2400" dirty="0" smtClean="0"/>
              <a:t> in ga pozovite, naj občina poskrbi, da bodo Romi, ki že več desetletij živijo v občini, uživali pravno varnost svojih bivališč. Da ne bodo več živeli v negotovosti, kaj se bodo zgodilo z njihovimi bivališči, ne bodo v nevarnosti, da jih prisilno izselijo, ter bodo lahko živeli v ustrezno urejenih bivališčih – z vodovodom in ustreznimi sanitarijami. Če je mogoče, naj občina naselji pravno uredi ali pa prebivalcem zagotovi druge ustrezne bivalne možnosti. To mora narediti v posvetovanju s prebivalci teh naselij.</a:t>
            </a:r>
            <a:endParaRPr lang="en-US" sz="2400" dirty="0" smtClean="0"/>
          </a:p>
          <a:p>
            <a:pPr>
              <a:buNone/>
            </a:pPr>
            <a:r>
              <a:rPr lang="sl-SI" sz="2400" dirty="0" smtClean="0"/>
              <a:t> 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endParaRPr lang="en-US" altLang="sl-SI" sz="2400" dirty="0" smtClean="0">
              <a:latin typeface="Amnesty Trade Gothic" pitchFamily="34" charset="-1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sl-SI" sz="2400" i="1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2051720" y="2060848"/>
            <a:ext cx="4608512" cy="72008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 smtClean="0"/>
              <a:t>Kaj lahko naredite?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altLang="sl-SI" dirty="0" smtClean="0">
              <a:latin typeface="Amnesty Trade Gothic Cn" pitchFamily="34" charset="-18"/>
            </a:endParaRPr>
          </a:p>
        </p:txBody>
      </p:sp>
      <p:pic>
        <p:nvPicPr>
          <p:cNvPr id="5" name="Slika 4" descr="glava-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180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56992"/>
            <a:ext cx="9144000" cy="3501008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sl-SI" altLang="sl-SI" b="1" dirty="0" smtClean="0">
                <a:latin typeface="Amnesty Trade Gothic Cn" pitchFamily="34" charset="-18"/>
              </a:rPr>
              <a:t>   NAPIŠI PISMO. </a:t>
            </a:r>
            <a:br>
              <a:rPr lang="sl-SI" altLang="sl-SI" b="1" dirty="0" smtClean="0">
                <a:latin typeface="Amnesty Trade Gothic Cn" pitchFamily="34" charset="-18"/>
              </a:rPr>
            </a:br>
            <a:r>
              <a:rPr lang="sl-SI" altLang="sl-SI" b="1" dirty="0" smtClean="0">
                <a:latin typeface="Amnesty Trade Gothic Cn" pitchFamily="34" charset="-18"/>
              </a:rPr>
              <a:t>   TVOJE BESEDE LAHKO </a:t>
            </a:r>
            <a:br>
              <a:rPr lang="sl-SI" altLang="sl-SI" b="1" dirty="0" smtClean="0">
                <a:latin typeface="Amnesty Trade Gothic Cn" pitchFamily="34" charset="-18"/>
              </a:rPr>
            </a:br>
            <a:r>
              <a:rPr lang="sl-SI" altLang="sl-SI" b="1" dirty="0" smtClean="0">
                <a:latin typeface="Amnesty Trade Gothic Cn" pitchFamily="34" charset="-18"/>
              </a:rPr>
              <a:t>   NEKOMU SPREMENIJO ŽIVLJENJE.</a:t>
            </a:r>
            <a:endParaRPr lang="en-US" altLang="sl-SI" b="1" dirty="0" smtClean="0">
              <a:latin typeface="Amnesty Trade Gothic Cn" pitchFamily="34" charset="-18"/>
            </a:endParaRPr>
          </a:p>
        </p:txBody>
      </p:sp>
      <p:pic>
        <p:nvPicPr>
          <p:cNvPr id="5" name="Slika 4" descr="W4R_Facebook_Bann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8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263</Words>
  <Application>Microsoft Office PowerPoint</Application>
  <PresentationFormat>Diaprojekcija na zaslonu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Blank Presentation</vt:lpstr>
      <vt:lpstr>Pišem za pravice  oktober-december 2015</vt:lpstr>
      <vt:lpstr>Diapozitiv 2</vt:lpstr>
      <vt:lpstr>Diapozitiv 3</vt:lpstr>
      <vt:lpstr>Razmislite in odgovorite … </vt:lpstr>
      <vt:lpstr>  Kaj lahko naredite? </vt:lpstr>
      <vt:lpstr>   NAPIŠI PISMO.     TVOJE BESEDE LAHKO     NEKOMU SPREMENIJO ŽIVLJENJE.</vt:lpstr>
    </vt:vector>
  </TitlesOfParts>
  <Company>獫票楧栮捯洀鉭曮㞱Û뜰⠲쎔딁烊皭〼፥ᙼ䕸忤઱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Maraton pisanja apelov,  december 2010</dc:title>
  <dc:creator>乩歫椠䱡畳椀㸲㻸ꔿ㌋䬮ꍰ䞮誀圇짗꾬钒붤鏊꣊㥊揤鞁</dc:creator>
  <cp:lastModifiedBy>cemazar</cp:lastModifiedBy>
  <cp:revision>155</cp:revision>
  <dcterms:created xsi:type="dcterms:W3CDTF">2010-10-13T05:31:03Z</dcterms:created>
  <dcterms:modified xsi:type="dcterms:W3CDTF">2015-10-28T10:40:13Z</dcterms:modified>
</cp:coreProperties>
</file>