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sldIdLst>
    <p:sldId id="256" r:id="rId5"/>
    <p:sldId id="257" r:id="rId6"/>
    <p:sldId id="280" r:id="rId7"/>
    <p:sldId id="281" r:id="rId8"/>
    <p:sldId id="282" r:id="rId9"/>
    <p:sldId id="260" r:id="rId10"/>
    <p:sldId id="272" r:id="rId11"/>
    <p:sldId id="273" r:id="rId12"/>
    <p:sldId id="277" r:id="rId13"/>
    <p:sldId id="262" r:id="rId14"/>
    <p:sldId id="283" r:id="rId15"/>
    <p:sldId id="271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10" autoAdjust="0"/>
    <p:restoredTop sz="90929"/>
  </p:normalViewPr>
  <p:slideViewPr>
    <p:cSldViewPr>
      <p:cViewPr varScale="1">
        <p:scale>
          <a:sx n="99" d="100"/>
          <a:sy n="99" d="100"/>
        </p:scale>
        <p:origin x="114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91A02-2A39-4C14-A3EE-46C379FD44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1870B-2656-4F11-B1F5-04FEB882BB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A3A5B-ED5E-4849-9A07-E1374B3750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28311-0B65-4350-8C87-80DED6C80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E7751-5BD5-457B-95E7-8D18043AF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A5AA4-A728-4E84-8E32-7914D0026E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6CFD5-FC09-408B-8630-753B247F67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7B6FD-0F46-4A65-B37C-9F8EFCC32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D4F79-B60D-4D92-8441-69F08EE1D7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B8D6C-F874-4341-9F7C-943717072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AD4C9-94D1-4522-AE32-BFF54FBB90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 smtClean="0"/>
              <a:t>Click to edit Master text styles</a:t>
            </a:r>
          </a:p>
          <a:p>
            <a:pPr lvl="1"/>
            <a:r>
              <a:rPr lang="en-US" altLang="sl-SI" smtClean="0"/>
              <a:t>Second level</a:t>
            </a:r>
          </a:p>
          <a:p>
            <a:pPr lvl="2"/>
            <a:r>
              <a:rPr lang="en-US" altLang="sl-SI" smtClean="0"/>
              <a:t>Third level</a:t>
            </a:r>
          </a:p>
          <a:p>
            <a:pPr lvl="3"/>
            <a:r>
              <a:rPr lang="en-US" altLang="sl-SI" smtClean="0"/>
              <a:t>Fourth level</a:t>
            </a:r>
          </a:p>
          <a:p>
            <a:pPr lvl="4"/>
            <a:r>
              <a:rPr lang="en-US" altLang="sl-SI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8B40D2A8-12DF-4CFC-865E-1068684747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3717032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sl-SI" altLang="sl-SI" sz="6500" b="1" dirty="0" smtClean="0">
                <a:latin typeface="Amnesty Trade Gothic Cn" pitchFamily="34" charset="-18"/>
              </a:rPr>
              <a:t>Pišem za pravice</a:t>
            </a:r>
            <a:r>
              <a:rPr lang="en-US" altLang="sl-SI" sz="6500" dirty="0" smtClean="0">
                <a:latin typeface="Amnesty Trade Gothic Cn" pitchFamily="34" charset="-18"/>
              </a:rPr>
              <a:t/>
            </a:r>
            <a:br>
              <a:rPr lang="en-US" altLang="sl-SI" sz="6500" dirty="0" smtClean="0">
                <a:latin typeface="Amnesty Trade Gothic Cn" pitchFamily="34" charset="-18"/>
              </a:rPr>
            </a:br>
            <a:r>
              <a:rPr lang="en-US" altLang="sl-SI" sz="800" dirty="0" smtClean="0">
                <a:latin typeface="Amnesty Trade Gothic Cn" pitchFamily="34" charset="-18"/>
              </a:rPr>
              <a:t/>
            </a:r>
            <a:br>
              <a:rPr lang="en-US" altLang="sl-SI" sz="800" dirty="0" smtClean="0">
                <a:latin typeface="Amnesty Trade Gothic Cn" pitchFamily="34" charset="-18"/>
              </a:rPr>
            </a:br>
            <a:r>
              <a:rPr lang="sl-SI" altLang="sl-SI" dirty="0" smtClean="0">
                <a:latin typeface="Amnesty Trade Gothic Cn" pitchFamily="34" charset="-18"/>
              </a:rPr>
              <a:t>november-december 2020</a:t>
            </a:r>
            <a:endParaRPr lang="en-US" altLang="sl-SI" dirty="0" smtClean="0">
              <a:latin typeface="Amnesty Trade Gothic Cn" pitchFamily="34" charset="-1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12579" y="4005064"/>
            <a:ext cx="596349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5000" b="1" dirty="0" smtClean="0">
                <a:latin typeface="Amnesty Trade Gothic Cn" panose="020B0506040303020004" pitchFamily="34" charset="-18"/>
              </a:rPr>
              <a:t>Vaše besede imajo moč. </a:t>
            </a:r>
            <a:br>
              <a:rPr lang="sl-SI" sz="5000" b="1" dirty="0" smtClean="0">
                <a:latin typeface="Amnesty Trade Gothic Cn" panose="020B0506040303020004" pitchFamily="34" charset="-18"/>
              </a:rPr>
            </a:br>
            <a:r>
              <a:rPr lang="sl-SI" sz="5000" b="1" dirty="0" smtClean="0">
                <a:latin typeface="Amnesty Trade Gothic Cn" panose="020B0506040303020004" pitchFamily="34" charset="-18"/>
              </a:rPr>
              <a:t>Uporabite jo.</a:t>
            </a:r>
            <a:endParaRPr lang="sl-SI" sz="5000" dirty="0">
              <a:latin typeface="Amnesty Trade Gothic Cn" panose="020B0506040303020004" pitchFamily="34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ChangeArrowheads="1"/>
          </p:cNvSpPr>
          <p:nvPr/>
        </p:nvSpPr>
        <p:spPr bwMode="auto">
          <a:xfrm>
            <a:off x="395288" y="4293096"/>
            <a:ext cx="8353176" cy="629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</a:pPr>
            <a:r>
              <a:rPr lang="en-US" altLang="sl-SI" sz="3200" dirty="0" smtClean="0">
                <a:solidFill>
                  <a:srgbClr val="000000"/>
                </a:solidFill>
                <a:latin typeface="Amnesty Trade Gothic" pitchFamily="34" charset="-18"/>
                <a:ea typeface="SimSun" pitchFamily="2" charset="-122"/>
              </a:rPr>
              <a:t>       </a:t>
            </a:r>
            <a:endParaRPr lang="en-US" altLang="sl-SI" sz="3200" dirty="0">
              <a:solidFill>
                <a:srgbClr val="000000"/>
              </a:solidFill>
              <a:latin typeface="Amnesty Trade Gothic" pitchFamily="34" charset="-18"/>
              <a:ea typeface="SimSun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92080" y="170080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ChangeArrowheads="1"/>
          </p:cNvSpPr>
          <p:nvPr/>
        </p:nvSpPr>
        <p:spPr bwMode="auto">
          <a:xfrm>
            <a:off x="395288" y="4293096"/>
            <a:ext cx="8353176" cy="629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</a:pPr>
            <a:r>
              <a:rPr lang="en-US" altLang="sl-SI" sz="3200" dirty="0" smtClean="0">
                <a:solidFill>
                  <a:srgbClr val="000000"/>
                </a:solidFill>
                <a:latin typeface="Amnesty Trade Gothic" pitchFamily="34" charset="-18"/>
                <a:ea typeface="SimSun" pitchFamily="2" charset="-122"/>
              </a:rPr>
              <a:t>       </a:t>
            </a:r>
            <a:endParaRPr lang="en-US" altLang="sl-SI" sz="3200" dirty="0">
              <a:solidFill>
                <a:srgbClr val="000000"/>
              </a:solidFill>
              <a:latin typeface="Amnesty Trade Gothic" pitchFamily="34" charset="-18"/>
              <a:ea typeface="SimSun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92080" y="170080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33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56992"/>
            <a:ext cx="9144000" cy="3501008"/>
          </a:xfrm>
          <a:solidFill>
            <a:srgbClr val="FFFF00"/>
          </a:solidFill>
        </p:spPr>
        <p:txBody>
          <a:bodyPr/>
          <a:lstStyle/>
          <a:p>
            <a:pPr algn="l" eaLnBrk="1" hangingPunct="1"/>
            <a:r>
              <a:rPr lang="sl-SI" altLang="sl-SI" b="1" dirty="0" smtClean="0">
                <a:latin typeface="Amnesty Trade Gothic Cn" pitchFamily="34" charset="-18"/>
              </a:rPr>
              <a:t>   NAPIŠI PISMO. </a:t>
            </a:r>
            <a:br>
              <a:rPr lang="sl-SI" altLang="sl-SI" b="1" dirty="0" smtClean="0">
                <a:latin typeface="Amnesty Trade Gothic Cn" pitchFamily="34" charset="-18"/>
              </a:rPr>
            </a:br>
            <a:r>
              <a:rPr lang="sl-SI" altLang="sl-SI" b="1" dirty="0" smtClean="0">
                <a:latin typeface="Amnesty Trade Gothic Cn" pitchFamily="34" charset="-18"/>
              </a:rPr>
              <a:t>   TVOJE BESEDE LAHKO </a:t>
            </a:r>
            <a:br>
              <a:rPr lang="sl-SI" altLang="sl-SI" b="1" dirty="0" smtClean="0">
                <a:latin typeface="Amnesty Trade Gothic Cn" pitchFamily="34" charset="-18"/>
              </a:rPr>
            </a:br>
            <a:r>
              <a:rPr lang="sl-SI" altLang="sl-SI" b="1" dirty="0" smtClean="0">
                <a:latin typeface="Amnesty Trade Gothic Cn" pitchFamily="34" charset="-18"/>
              </a:rPr>
              <a:t>   NEKOMU SPREMENIJO ŽIVLJENJE.</a:t>
            </a:r>
            <a:endParaRPr lang="en-US" altLang="sl-SI" b="1" dirty="0" smtClean="0">
              <a:latin typeface="Amnesty Trade Gothic Cn" pitchFamily="34" charset="-1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3759" y="1124744"/>
            <a:ext cx="845648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4500" b="1" dirty="0" smtClean="0">
                <a:latin typeface="Amnesty Trade Gothic Cn" panose="020B0506040303020004" pitchFamily="34" charset="-18"/>
              </a:rPr>
              <a:t>sola.amnesty.si/pisem-za-pravice-2020</a:t>
            </a:r>
            <a:endParaRPr lang="sl-SI" sz="4500" b="1" dirty="0">
              <a:latin typeface="Amnesty Trade Gothic Cn" panose="020B0506040303020004" pitchFamily="34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2996952"/>
            <a:ext cx="7850187" cy="31242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</a:pPr>
            <a:r>
              <a:rPr lang="sl-SI" altLang="sl-SI" sz="2800" dirty="0" smtClean="0">
                <a:latin typeface="Amnesty Trade Gothic" pitchFamily="34" charset="-18"/>
              </a:rPr>
              <a:t>Milijoni ljudi </a:t>
            </a:r>
            <a:r>
              <a:rPr lang="en-US" altLang="sl-SI" sz="2800" dirty="0" smtClean="0">
                <a:latin typeface="Amnesty Trade Gothic" pitchFamily="34" charset="-18"/>
              </a:rPr>
              <a:t>s </a:t>
            </a:r>
            <a:r>
              <a:rPr lang="sl-SI" altLang="sl-SI" sz="2800" dirty="0" smtClean="0">
                <a:latin typeface="Amnesty Trade Gothic" pitchFamily="34" charset="-18"/>
              </a:rPr>
              <a:t>celega sveta, </a:t>
            </a:r>
            <a:r>
              <a:rPr lang="en-US" altLang="sl-SI" sz="2800" dirty="0" smtClean="0">
                <a:latin typeface="Amnesty Trade Gothic" pitchFamily="34" charset="-18"/>
              </a:rPr>
              <a:t>med </a:t>
            </a:r>
            <a:r>
              <a:rPr lang="sl-SI" altLang="sl-SI" sz="2800" dirty="0" smtClean="0">
                <a:latin typeface="Amnesty Trade Gothic" pitchFamily="34" charset="-18"/>
              </a:rPr>
              <a:t>njimi tudi</a:t>
            </a:r>
            <a:r>
              <a:rPr lang="en-US" altLang="sl-SI" sz="2800" dirty="0" smtClean="0">
                <a:latin typeface="Amnesty Trade Gothic" pitchFamily="34" charset="-18"/>
              </a:rPr>
              <a:t>:</a:t>
            </a:r>
            <a:endParaRPr lang="en-US" altLang="sl-SI" sz="2800" dirty="0" smtClean="0">
              <a:latin typeface="Amnesty Trade Gothic" pitchFamily="34" charset="-18"/>
            </a:endParaRPr>
          </a:p>
          <a:p>
            <a:pPr eaLnBrk="1" hangingPunct="1">
              <a:lnSpc>
                <a:spcPct val="130000"/>
              </a:lnSpc>
            </a:pPr>
            <a:r>
              <a:rPr lang="sl-SI" altLang="sl-SI" sz="2800" dirty="0" smtClean="0">
                <a:latin typeface="Amnesty Trade Gothic" pitchFamily="34" charset="-18"/>
              </a:rPr>
              <a:t>osnovne</a:t>
            </a:r>
            <a:r>
              <a:rPr lang="en-US" altLang="sl-SI" sz="2800" dirty="0" smtClean="0">
                <a:latin typeface="Amnesty Trade Gothic" pitchFamily="34" charset="-18"/>
              </a:rPr>
              <a:t> in </a:t>
            </a:r>
            <a:r>
              <a:rPr lang="sl-SI" altLang="sl-SI" sz="2800" dirty="0" smtClean="0">
                <a:latin typeface="Amnesty Trade Gothic" pitchFamily="34" charset="-18"/>
              </a:rPr>
              <a:t>srednje</a:t>
            </a:r>
            <a:r>
              <a:rPr lang="en-US" altLang="sl-SI" sz="2800" dirty="0" smtClean="0">
                <a:latin typeface="Amnesty Trade Gothic" pitchFamily="34" charset="-18"/>
              </a:rPr>
              <a:t> </a:t>
            </a:r>
            <a:r>
              <a:rPr lang="sl-SI" altLang="sl-SI" sz="2800" dirty="0" smtClean="0">
                <a:latin typeface="Amnesty Trade Gothic" pitchFamily="34" charset="-18"/>
              </a:rPr>
              <a:t>šole ter mladinski</a:t>
            </a:r>
            <a:r>
              <a:rPr lang="en-US" altLang="sl-SI" sz="2800" dirty="0" smtClean="0">
                <a:latin typeface="Amnesty Trade Gothic" pitchFamily="34" charset="-18"/>
              </a:rPr>
              <a:t> </a:t>
            </a:r>
            <a:r>
              <a:rPr lang="sl-SI" altLang="sl-SI" sz="2800" dirty="0" smtClean="0">
                <a:latin typeface="Amnesty Trade Gothic" pitchFamily="34" charset="-18"/>
              </a:rPr>
              <a:t>centri po Sloveniji</a:t>
            </a:r>
            <a:r>
              <a:rPr lang="sl-SI" altLang="sl-SI" sz="2800" dirty="0" smtClean="0">
                <a:latin typeface="Amnesty Trade Gothic" pitchFamily="34" charset="-18"/>
              </a:rPr>
              <a:t>,</a:t>
            </a:r>
            <a:endParaRPr lang="en-US" altLang="sl-SI" sz="2800" dirty="0" smtClean="0">
              <a:latin typeface="Amnesty Trade Gothic" pitchFamily="34" charset="-18"/>
            </a:endParaRPr>
          </a:p>
          <a:p>
            <a:pPr eaLnBrk="1" hangingPunct="1">
              <a:lnSpc>
                <a:spcPct val="130000"/>
              </a:lnSpc>
            </a:pPr>
            <a:r>
              <a:rPr lang="sl-SI" altLang="sl-SI" sz="2800" dirty="0">
                <a:latin typeface="Amnesty Trade Gothic" pitchFamily="34" charset="-18"/>
              </a:rPr>
              <a:t>p</a:t>
            </a:r>
            <a:r>
              <a:rPr lang="sl-SI" altLang="sl-SI" sz="2800" dirty="0" smtClean="0">
                <a:latin typeface="Amnesty Trade Gothic" pitchFamily="34" charset="-18"/>
              </a:rPr>
              <a:t>osamezniki in skupine </a:t>
            </a:r>
            <a:r>
              <a:rPr lang="en-US" altLang="sl-SI" sz="2800" dirty="0" smtClean="0">
                <a:latin typeface="Amnesty Trade Gothic" pitchFamily="34" charset="-18"/>
              </a:rPr>
              <a:t>…</a:t>
            </a:r>
            <a:endParaRPr lang="en-US" altLang="sl-SI" sz="2800" dirty="0" smtClean="0"/>
          </a:p>
          <a:p>
            <a:pPr eaLnBrk="1" hangingPunct="1"/>
            <a:endParaRPr lang="en-US" altLang="sl-SI" sz="2800" dirty="0" smtClean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44000" cy="2255520"/>
          </a:xfrm>
          <a:prstGeom prst="rect">
            <a:avLst/>
          </a:prstGeom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784" y="1052736"/>
            <a:ext cx="3200400" cy="9144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altLang="sl-SI" b="1" dirty="0" err="1" smtClean="0">
                <a:latin typeface="Amnesty Trade Gothic Cn" pitchFamily="34" charset="-18"/>
              </a:rPr>
              <a:t>Kdo</a:t>
            </a:r>
            <a:r>
              <a:rPr lang="en-US" altLang="sl-SI" b="1" dirty="0" smtClean="0">
                <a:latin typeface="Amnesty Trade Gothic Cn" pitchFamily="34" charset="-18"/>
              </a:rPr>
              <a:t>?</a:t>
            </a:r>
            <a:endParaRPr lang="en-US" altLang="sl-SI" dirty="0" smtClean="0">
              <a:latin typeface="Amnesty Trade Gothic Cn" pitchFamily="34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2996952"/>
            <a:ext cx="7850187" cy="31242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</a:pPr>
            <a:r>
              <a:rPr lang="sl-SI" altLang="sl-SI" sz="2800" dirty="0" smtClean="0">
                <a:latin typeface="Amnesty Trade Gothic" pitchFamily="34" charset="-18"/>
              </a:rPr>
              <a:t>	Novembra in decembra, še posebej v dneh okoli </a:t>
            </a:r>
            <a:r>
              <a:rPr lang="sl-SI" altLang="sl-SI" sz="2800" b="1" dirty="0" smtClean="0">
                <a:latin typeface="Amnesty Trade Gothic" pitchFamily="34" charset="-18"/>
              </a:rPr>
              <a:t>10. decembra </a:t>
            </a:r>
            <a:r>
              <a:rPr lang="sl-SI" altLang="sl-SI" sz="2800" dirty="0" smtClean="0">
                <a:latin typeface="Amnesty Trade Gothic" pitchFamily="34" charset="-18"/>
              </a:rPr>
              <a:t>– mednarodnega dneva človekovih pravic.</a:t>
            </a:r>
            <a:endParaRPr lang="en-US" altLang="sl-SI" sz="2800" dirty="0" smtClean="0"/>
          </a:p>
          <a:p>
            <a:pPr eaLnBrk="1" hangingPunct="1"/>
            <a:endParaRPr lang="en-US" altLang="sl-SI" sz="2800" dirty="0" smtClean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" y="548680"/>
            <a:ext cx="9144000" cy="2255520"/>
          </a:xfrm>
          <a:prstGeom prst="rect">
            <a:avLst/>
          </a:prstGeom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784" y="1052736"/>
            <a:ext cx="3200400" cy="9144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altLang="sl-SI" b="1" dirty="0" err="1" smtClean="0">
                <a:latin typeface="Amnesty Trade Gothic Cn" pitchFamily="34" charset="-18"/>
              </a:rPr>
              <a:t>Kd</a:t>
            </a:r>
            <a:r>
              <a:rPr lang="sl-SI" altLang="sl-SI" b="1" dirty="0" smtClean="0">
                <a:latin typeface="Amnesty Trade Gothic Cn" pitchFamily="34" charset="-18"/>
              </a:rPr>
              <a:t>aj</a:t>
            </a:r>
            <a:r>
              <a:rPr lang="en-US" altLang="sl-SI" b="1" dirty="0" smtClean="0">
                <a:latin typeface="Amnesty Trade Gothic Cn" pitchFamily="34" charset="-18"/>
              </a:rPr>
              <a:t>?</a:t>
            </a:r>
            <a:endParaRPr lang="en-US" altLang="sl-SI" dirty="0" smtClean="0">
              <a:latin typeface="Amnesty Trade Gothic Cn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8676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2924944"/>
            <a:ext cx="7850187" cy="31242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sl-SI" altLang="sl-SI" sz="2800" dirty="0" smtClean="0">
                <a:latin typeface="Amnesty Trade Gothic" pitchFamily="34" charset="-18"/>
              </a:rPr>
              <a:t>Pisanje</a:t>
            </a:r>
            <a:r>
              <a:rPr lang="en-US" altLang="sl-SI" sz="2800" dirty="0" smtClean="0">
                <a:latin typeface="Amnesty Trade Gothic" pitchFamily="34" charset="-18"/>
              </a:rPr>
              <a:t> </a:t>
            </a:r>
            <a:r>
              <a:rPr lang="en-US" altLang="sl-SI" sz="2800" b="1" dirty="0" smtClean="0">
                <a:latin typeface="Amnesty Trade Gothic" pitchFamily="34" charset="-18"/>
              </a:rPr>
              <a:t>apelov v </a:t>
            </a:r>
            <a:r>
              <a:rPr lang="sl-SI" altLang="sl-SI" sz="2800" b="1" dirty="0" smtClean="0">
                <a:latin typeface="Amnesty Trade Gothic" pitchFamily="34" charset="-18"/>
              </a:rPr>
              <a:t>pripravljenih</a:t>
            </a:r>
            <a:r>
              <a:rPr lang="en-US" altLang="sl-SI" sz="2800" b="1" dirty="0" smtClean="0">
                <a:latin typeface="Amnesty Trade Gothic" pitchFamily="34" charset="-18"/>
              </a:rPr>
              <a:t> </a:t>
            </a:r>
            <a:r>
              <a:rPr lang="sl-SI" altLang="sl-SI" sz="2800" b="1" dirty="0" smtClean="0">
                <a:latin typeface="Amnesty Trade Gothic" pitchFamily="34" charset="-18"/>
              </a:rPr>
              <a:t>primerih -</a:t>
            </a:r>
            <a:r>
              <a:rPr lang="en-US" altLang="sl-SI" sz="2800" dirty="0" smtClean="0">
                <a:latin typeface="Amnesty Trade Gothic" pitchFamily="34" charset="-18"/>
              </a:rPr>
              <a:t> </a:t>
            </a:r>
            <a:r>
              <a:rPr lang="sl-SI" altLang="sl-SI" sz="2800" i="1" dirty="0" smtClean="0">
                <a:latin typeface="Amnesty Trade Gothic" pitchFamily="34" charset="-18"/>
              </a:rPr>
              <a:t>poved</a:t>
            </a:r>
            <a:r>
              <a:rPr lang="en-US" altLang="sl-SI" sz="2800" i="1" dirty="0" smtClean="0">
                <a:latin typeface="Amnesty Trade Gothic" pitchFamily="34" charset="-18"/>
              </a:rPr>
              <a:t> </a:t>
            </a:r>
            <a:r>
              <a:rPr lang="sl-SI" altLang="sl-SI" sz="2800" i="1" dirty="0" smtClean="0">
                <a:latin typeface="Amnesty Trade Gothic" pitchFamily="34" charset="-18"/>
              </a:rPr>
              <a:t>ali </a:t>
            </a:r>
            <a:r>
              <a:rPr lang="en-US" altLang="sl-SI" sz="2800" i="1" dirty="0" smtClean="0">
                <a:latin typeface="Amnesty Trade Gothic" pitchFamily="34" charset="-18"/>
              </a:rPr>
              <a:t>dv</a:t>
            </a:r>
            <a:r>
              <a:rPr lang="sl-SI" altLang="sl-SI" sz="2800" i="1" dirty="0" smtClean="0">
                <a:latin typeface="Amnesty Trade Gothic" pitchFamily="34" charset="-18"/>
              </a:rPr>
              <a:t>e v na roke napisanem pismu.</a:t>
            </a:r>
            <a:endParaRPr lang="sl-SI" altLang="sl-SI" sz="2800" dirty="0">
              <a:latin typeface="Amnesty Trade Gothic" pitchFamily="34" charset="-18"/>
            </a:endParaRPr>
          </a:p>
          <a:p>
            <a:pPr eaLnBrk="1" hangingPunct="1">
              <a:lnSpc>
                <a:spcPct val="150000"/>
              </a:lnSpc>
            </a:pPr>
            <a:r>
              <a:rPr lang="sl-SI" altLang="sl-SI" sz="2800" dirty="0" smtClean="0">
                <a:latin typeface="Amnesty Trade Gothic" pitchFamily="34" charset="-18"/>
              </a:rPr>
              <a:t>Ustvarjanje </a:t>
            </a:r>
            <a:r>
              <a:rPr lang="sl-SI" altLang="sl-SI" sz="2800" dirty="0" smtClean="0">
                <a:latin typeface="Amnesty Trade Gothic" pitchFamily="34" charset="-18"/>
              </a:rPr>
              <a:t>solidarnostnih sporočil, risb, fotografij, origamijev </a:t>
            </a:r>
            <a:r>
              <a:rPr lang="sl-SI" altLang="sl-SI" sz="2800" dirty="0">
                <a:latin typeface="Amnesty Trade Gothic" pitchFamily="34" charset="-18"/>
              </a:rPr>
              <a:t>…</a:t>
            </a:r>
            <a:endParaRPr lang="en-US" altLang="sl-SI" sz="2800" dirty="0">
              <a:latin typeface="Amnesty Trade Gothic" pitchFamily="34" charset="-18"/>
            </a:endParaRPr>
          </a:p>
          <a:p>
            <a:pPr eaLnBrk="1" hangingPunct="1"/>
            <a:endParaRPr lang="en-US" altLang="sl-SI" sz="2800" dirty="0" smtClean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560"/>
            <a:ext cx="9144000" cy="2255520"/>
          </a:xfrm>
          <a:prstGeom prst="rect">
            <a:avLst/>
          </a:prstGeom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784" y="1052736"/>
            <a:ext cx="3200400" cy="9144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altLang="sl-SI" b="1" dirty="0" smtClean="0">
                <a:latin typeface="Amnesty Trade Gothic Cn" pitchFamily="34" charset="-18"/>
              </a:rPr>
              <a:t>K</a:t>
            </a:r>
            <a:r>
              <a:rPr lang="sl-SI" altLang="sl-SI" b="1" dirty="0" smtClean="0">
                <a:latin typeface="Amnesty Trade Gothic Cn" pitchFamily="34" charset="-18"/>
              </a:rPr>
              <a:t>aj</a:t>
            </a:r>
            <a:r>
              <a:rPr lang="en-US" altLang="sl-SI" b="1" dirty="0" smtClean="0">
                <a:latin typeface="Amnesty Trade Gothic Cn" pitchFamily="34" charset="-18"/>
              </a:rPr>
              <a:t>?</a:t>
            </a:r>
            <a:endParaRPr lang="en-US" altLang="sl-SI" dirty="0" smtClean="0">
              <a:latin typeface="Amnesty Trade Gothic Cn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99656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96752"/>
            <a:ext cx="8568952" cy="5328592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Tx/>
              <a:buAutoNum type="arabicPeriod"/>
            </a:pPr>
            <a:r>
              <a:rPr lang="cs-CZ" altLang="sl-SI" sz="2800" b="1" dirty="0">
                <a:latin typeface="Amnesty Trade Gothic" pitchFamily="34" charset="-18"/>
              </a:rPr>
              <a:t>Kratko in jedrnato! </a:t>
            </a:r>
            <a:endParaRPr lang="cs-CZ" altLang="sl-SI" sz="2800" b="1" dirty="0" smtClean="0">
              <a:latin typeface="Amnesty Trade Gothic" pitchFamily="34" charset="-18"/>
            </a:endParaRPr>
          </a:p>
          <a:p>
            <a:pPr marL="609600" indent="-609600" eaLnBrk="1" hangingPunct="1">
              <a:lnSpc>
                <a:spcPct val="150000"/>
              </a:lnSpc>
              <a:buFontTx/>
              <a:buAutoNum type="arabicPeriod"/>
            </a:pPr>
            <a:r>
              <a:rPr lang="cs-CZ" altLang="sl-SI" sz="2800" b="1" dirty="0" smtClean="0">
                <a:latin typeface="Amnesty Trade Gothic" pitchFamily="34" charset="-18"/>
              </a:rPr>
              <a:t>Spošt</a:t>
            </a:r>
            <a:r>
              <a:rPr lang="sl-SI" altLang="sl-SI" sz="2800" b="1" dirty="0">
                <a:latin typeface="Amnesty Trade Gothic" pitchFamily="34" charset="-18"/>
              </a:rPr>
              <a:t>l</a:t>
            </a:r>
            <a:r>
              <a:rPr lang="cs-CZ" altLang="sl-SI" sz="2800" b="1" dirty="0" smtClean="0">
                <a:latin typeface="Amnesty Trade Gothic" pitchFamily="34" charset="-18"/>
              </a:rPr>
              <a:t>jivo</a:t>
            </a:r>
            <a:r>
              <a:rPr lang="cs-CZ" altLang="sl-SI" sz="2800" dirty="0" smtClean="0">
                <a:latin typeface="Amnesty Trade Gothic" pitchFamily="34" charset="-18"/>
              </a:rPr>
              <a:t>. </a:t>
            </a:r>
            <a:endParaRPr lang="cs-CZ" altLang="sl-SI" sz="2800" dirty="0">
              <a:latin typeface="Amnesty Trade Gothic" pitchFamily="34" charset="-18"/>
            </a:endParaRPr>
          </a:p>
          <a:p>
            <a:pPr marL="609600" indent="-609600" eaLnBrk="1" hangingPunct="1">
              <a:lnSpc>
                <a:spcPct val="150000"/>
              </a:lnSpc>
              <a:buFontTx/>
              <a:buAutoNum type="arabicPeriod"/>
            </a:pPr>
            <a:r>
              <a:rPr lang="cs-CZ" altLang="sl-SI" sz="2800" b="1" dirty="0" smtClean="0">
                <a:latin typeface="Amnesty Trade Gothic" pitchFamily="34" charset="-18"/>
              </a:rPr>
              <a:t>Vklju</a:t>
            </a:r>
            <a:r>
              <a:rPr lang="sl-SI" altLang="sl-SI" sz="2800" b="1" dirty="0" smtClean="0">
                <a:latin typeface="Amnesty Trade Gothic" pitchFamily="34" charset="-18"/>
              </a:rPr>
              <a:t>čim</a:t>
            </a:r>
            <a:r>
              <a:rPr lang="cs-CZ" altLang="sl-SI" sz="2800" b="1" dirty="0">
                <a:latin typeface="Amnesty Trade Gothic" pitchFamily="34" charset="-18"/>
              </a:rPr>
              <a:t>o </a:t>
            </a:r>
            <a:r>
              <a:rPr lang="cs-CZ" altLang="sl-SI" sz="2800" b="1" dirty="0" smtClean="0">
                <a:latin typeface="Amnesty Trade Gothic" pitchFamily="34" charset="-18"/>
              </a:rPr>
              <a:t>dejstva o kršitvah </a:t>
            </a:r>
            <a:r>
              <a:rPr lang="cs-CZ" altLang="sl-SI" sz="2800" b="1" dirty="0">
                <a:latin typeface="Amnesty Trade Gothic" pitchFamily="34" charset="-18"/>
              </a:rPr>
              <a:t>in </a:t>
            </a:r>
            <a:r>
              <a:rPr lang="cs-CZ" altLang="sl-SI" sz="2800" b="1" dirty="0" smtClean="0">
                <a:latin typeface="Amnesty Trade Gothic" pitchFamily="34" charset="-18"/>
              </a:rPr>
              <a:t>zahteve, </a:t>
            </a:r>
            <a:r>
              <a:rPr lang="cs-CZ" altLang="sl-SI" sz="2800" dirty="0" smtClean="0">
                <a:latin typeface="Amnesty Trade Gothic" pitchFamily="34" charset="-18"/>
              </a:rPr>
              <a:t>naj jih odpravijo.</a:t>
            </a:r>
          </a:p>
          <a:p>
            <a:pPr marL="609600" indent="-609600" eaLnBrk="1" hangingPunct="1">
              <a:lnSpc>
                <a:spcPct val="150000"/>
              </a:lnSpc>
              <a:buFontTx/>
              <a:buAutoNum type="arabicPeriod"/>
            </a:pPr>
            <a:r>
              <a:rPr lang="cs-CZ" altLang="sl-SI" sz="2800" b="1" dirty="0">
                <a:latin typeface="Amnesty Trade Gothic" pitchFamily="34" charset="-18"/>
              </a:rPr>
              <a:t>Zahteve utemeljimo na </a:t>
            </a:r>
            <a:r>
              <a:rPr lang="cs-CZ" altLang="sl-SI" sz="2800" b="1" dirty="0" smtClean="0">
                <a:latin typeface="Amnesty Trade Gothic" pitchFamily="34" charset="-18"/>
              </a:rPr>
              <a:t>pravu – </a:t>
            </a:r>
            <a:r>
              <a:rPr lang="cs-CZ" altLang="sl-SI" sz="2800" dirty="0" smtClean="0">
                <a:latin typeface="Amnesty Trade Gothic" pitchFamily="34" charset="-18"/>
              </a:rPr>
              <a:t>države so dolžne spoštovati mednarodno pravo človekovih pravic.</a:t>
            </a:r>
          </a:p>
          <a:p>
            <a:pPr marL="609600" indent="-609600" eaLnBrk="1" hangingPunct="1">
              <a:lnSpc>
                <a:spcPct val="150000"/>
              </a:lnSpc>
              <a:buFontTx/>
              <a:buAutoNum type="arabicPeriod"/>
            </a:pPr>
            <a:r>
              <a:rPr lang="cs-CZ" altLang="sl-SI" sz="2800" b="1" dirty="0" smtClean="0">
                <a:latin typeface="Amnesty Trade Gothic" pitchFamily="34" charset="-18"/>
              </a:rPr>
              <a:t>Vključimo osebno noto.</a:t>
            </a:r>
            <a:endParaRPr lang="en-US" altLang="sl-SI" sz="2800" b="1" dirty="0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116632"/>
            <a:ext cx="4896544" cy="1224136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sl-SI" altLang="sl-SI" b="1" dirty="0" smtClean="0">
                <a:latin typeface="Amnesty Trade Gothic Cn" pitchFamily="34" charset="-18"/>
              </a:rPr>
              <a:t>Kako napisati apel? </a:t>
            </a:r>
            <a:br>
              <a:rPr lang="sl-SI" altLang="sl-SI" b="1" dirty="0" smtClean="0">
                <a:latin typeface="Amnesty Trade Gothic Cn" pitchFamily="34" charset="-18"/>
              </a:rPr>
            </a:br>
            <a:r>
              <a:rPr lang="sl-SI" altLang="sl-SI" sz="2000" b="1" dirty="0" smtClean="0">
                <a:latin typeface="Amnesty Trade Gothic Cn" pitchFamily="34" charset="-18"/>
              </a:rPr>
              <a:t>(Apel je pismo oblastem.)</a:t>
            </a:r>
            <a:endParaRPr lang="en-US" altLang="sl-SI" sz="2000" dirty="0" smtClean="0">
              <a:latin typeface="Amnesty Trade Gothic Cn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36209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2420888"/>
            <a:ext cx="9151260" cy="1143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sl-SI" altLang="sl-SI" sz="6000" b="1" dirty="0" smtClean="0">
                <a:latin typeface="Amnesty Trade Gothic Cn" pitchFamily="34" charset="-18"/>
              </a:rPr>
              <a:t>Letos pišemo za …</a:t>
            </a:r>
            <a:endParaRPr lang="en-US" altLang="sl-SI" dirty="0" smtClean="0">
              <a:latin typeface="Amnesty Trade Gothic Cn" pitchFamily="34" charset="-18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933056"/>
            <a:ext cx="2708920" cy="2708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90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50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15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27C1BA77FD8CD4580A475C513D81D5F" ma:contentTypeVersion="12" ma:contentTypeDescription="Ustvari nov dokument." ma:contentTypeScope="" ma:versionID="3a3992bab167d0a8660d55bb57454583">
  <xsd:schema xmlns:xsd="http://www.w3.org/2001/XMLSchema" xmlns:xs="http://www.w3.org/2001/XMLSchema" xmlns:p="http://schemas.microsoft.com/office/2006/metadata/properties" xmlns:ns2="01e40f41-5b4f-4617-b3e8-d2f7fb43de41" xmlns:ns3="fc37e61d-d9e7-49a6-a270-435704b032aa" targetNamespace="http://schemas.microsoft.com/office/2006/metadata/properties" ma:root="true" ma:fieldsID="7ceba9c564c581c5d162f0ca902db897" ns2:_="" ns3:_="">
    <xsd:import namespace="01e40f41-5b4f-4617-b3e8-d2f7fb43de41"/>
    <xsd:import namespace="fc37e61d-d9e7-49a6-a270-435704b032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e40f41-5b4f-4617-b3e8-d2f7fb43de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37e61d-d9e7-49a6-a270-435704b032a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57644E-92F4-4B08-996E-EB65148E4B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e40f41-5b4f-4617-b3e8-d2f7fb43de41"/>
    <ds:schemaRef ds:uri="fc37e61d-d9e7-49a6-a270-435704b032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A014FE7-8122-4248-9A43-0DDABF25A24A}">
  <ds:schemaRefs>
    <ds:schemaRef ds:uri="01e40f41-5b4f-4617-b3e8-d2f7fb43de41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fc37e61d-d9e7-49a6-a270-435704b032aa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459804B-6965-458C-8628-7A4895D207B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1748</TotalTime>
  <Words>120</Words>
  <Application>Microsoft Office PowerPoint</Application>
  <PresentationFormat>Diaprojekcija na zaslonu (4:3)</PresentationFormat>
  <Paragraphs>22</Paragraphs>
  <Slides>12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8" baseType="lpstr">
      <vt:lpstr>ＭＳ Ｐゴシック</vt:lpstr>
      <vt:lpstr>SimSun</vt:lpstr>
      <vt:lpstr>Amnesty Trade Gothic</vt:lpstr>
      <vt:lpstr>Amnesty Trade Gothic Cn</vt:lpstr>
      <vt:lpstr>Arial</vt:lpstr>
      <vt:lpstr>Blank Presentation</vt:lpstr>
      <vt:lpstr>Pišem za pravice  november-december 2020</vt:lpstr>
      <vt:lpstr>Kdo?</vt:lpstr>
      <vt:lpstr>Kdaj?</vt:lpstr>
      <vt:lpstr>Kaj?</vt:lpstr>
      <vt:lpstr>Kako napisati apel?  (Apel je pismo oblastem.)</vt:lpstr>
      <vt:lpstr>Letos pišemo za …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   NAPIŠI PISMO.     TVOJE BESEDE LAHKO     NEKOMU SPREMENIJO ŽIVLJENJE.</vt:lpstr>
    </vt:vector>
  </TitlesOfParts>
  <Company>獫票楧栮捯洀鉭曮㞱Û뜰⠲쎔딁烊皭〼፥ᙼ䕸忤઱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Maraton pisanja apelov,  december 2010</dc:title>
  <dc:creator>乩歫椠䱡畳椀㸲㻸ꔿ㌋䬮ꍰ䞮誀圇짗꾬钒붤鏊꣊㥊揤鞁</dc:creator>
  <cp:lastModifiedBy>Metka Naglič</cp:lastModifiedBy>
  <cp:revision>168</cp:revision>
  <dcterms:created xsi:type="dcterms:W3CDTF">2010-10-13T05:31:03Z</dcterms:created>
  <dcterms:modified xsi:type="dcterms:W3CDTF">2020-11-03T13:46:08Z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0x010100F27C1BA77FD8CD4580A475C513D81D5F</vt:lpwstr>
  </property>
  <property fmtid="{D5CDD505-2E9C-101B-9397-08002B2CF9AE}" pid="3" name="Order">
    <vt:r8>4113000</vt:r8>
  </property>
</Properties>
</file>