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72" r:id="rId4"/>
    <p:sldId id="257" r:id="rId5"/>
    <p:sldId id="258" r:id="rId6"/>
  </p:sldIdLst>
  <p:sldSz cx="9144000" cy="6858000" type="screen4x3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9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F4C1AB-D4F6-4741-B374-322A61BD5BBD}" type="slidenum">
              <a:rPr lang="en-US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92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Slika 4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44" name="Slika 4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Slika 82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84" name="Slika 83"/>
          <p:cNvPicPr/>
          <p:nvPr/>
        </p:nvPicPr>
        <p:blipFill>
          <a:blip r:embed="rId2" cstate="print"/>
          <a:stretch/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6094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2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2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pic>
        <p:nvPicPr>
          <p:cNvPr id="3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457200" y="380880"/>
            <a:ext cx="8206920" cy="36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9"/>
          <p:cNvPicPr/>
          <p:nvPr/>
        </p:nvPicPr>
        <p:blipFill>
          <a:blip r:embed="rId15" cstate="print"/>
          <a:stretch/>
        </p:blipFill>
        <p:spPr>
          <a:xfrm>
            <a:off x="7467480" y="2438280"/>
            <a:ext cx="823680" cy="1292040"/>
          </a:xfrm>
          <a:prstGeom prst="rect">
            <a:avLst/>
          </a:prstGeom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16" cstate="print"/>
          <a:stretch/>
        </p:blipFill>
        <p:spPr>
          <a:xfrm>
            <a:off x="838080" y="2743200"/>
            <a:ext cx="2160360" cy="92520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762120" y="609480"/>
            <a:ext cx="7695720" cy="99036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AC095EF7-6A08-4B0F-9EC9-5CE8FD7835F5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" name="Line 6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 Narrow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 Narrow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46" name="Line 1"/>
          <p:cNvSpPr/>
          <p:nvPr/>
        </p:nvSpPr>
        <p:spPr>
          <a:xfrm>
            <a:off x="457200" y="62481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7" name="Line 2"/>
          <p:cNvSpPr/>
          <p:nvPr/>
        </p:nvSpPr>
        <p:spPr>
          <a:xfrm>
            <a:off x="457200" y="1904760"/>
            <a:ext cx="82072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1142640"/>
          </a:xfrm>
          <a:prstGeom prst="rect">
            <a:avLst/>
          </a:prstGeom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en-GB" sz="3600" b="1" strike="noStrike">
                <a:solidFill>
                  <a:srgbClr val="000000"/>
                </a:solidFill>
                <a:latin typeface="Arial Narrow"/>
                <a:ea typeface="Geneva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/>
          <a:lstStyle/>
          <a:p>
            <a:pPr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" charset="2"/>
              <a:buChar char=""/>
            </a:pPr>
            <a:r>
              <a:rPr lang="en-GB" sz="2000" strike="noStrike">
                <a:solidFill>
                  <a:srgbClr val="000000"/>
                </a:solidFill>
                <a:latin typeface="Arial Narrow"/>
                <a:ea typeface="Geneva"/>
              </a:rPr>
              <a:t>Fifth level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2133360" cy="456840"/>
          </a:xfrm>
          <a:prstGeom prst="rect">
            <a:avLst/>
          </a:prstGeom>
        </p:spPr>
        <p:txBody>
          <a:bodyPr rIns="0"/>
          <a:lstStyle/>
          <a:p>
            <a:pPr>
              <a:lnSpc>
                <a:spcPct val="100000"/>
              </a:lnSpc>
            </a:pPr>
            <a:fld id="{D0774072-3B64-4D52-86BA-AB54B40721FF}" type="slidenum">
              <a:rPr lang="en-US" sz="1200" b="1" strike="noStrike">
                <a:solidFill>
                  <a:srgbClr val="000000"/>
                </a:solidFill>
                <a:latin typeface="Arial Narrow"/>
                <a:ea typeface="Geneva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11640" y="620688"/>
            <a:ext cx="7695720" cy="99036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>
              <a:lnSpc>
                <a:spcPct val="100000"/>
              </a:lnSpc>
            </a:pPr>
            <a:r>
              <a:rPr lang="sl-SI" dirty="0" smtClean="0">
                <a:latin typeface="Amnesty Trade Gothic" panose="020B0503040303020004" pitchFamily="34" charset="-18"/>
              </a:rPr>
              <a:t>PIŠEM ZA PRAVICE 2018</a:t>
            </a:r>
            <a:endParaRPr dirty="0">
              <a:latin typeface="Amnesty Trade Gothic" panose="020B0503040303020004" pitchFamily="34" charset="-18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11640" y="4672080"/>
            <a:ext cx="6933960" cy="13712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sz="2800" b="1" dirty="0">
                <a:latin typeface="Amnesty Trade Gothic" panose="020B0503040303020004" pitchFamily="34" charset="-18"/>
              </a:rPr>
              <a:t>PAVITRI MANJHI, INDIJA</a:t>
            </a:r>
            <a:endParaRPr lang="sl-SI" sz="2800" dirty="0">
              <a:latin typeface="Amnesty Trade Gothic" panose="020B0503040303020004" pitchFamily="34" charset="-18"/>
            </a:endParaRPr>
          </a:p>
          <a:p>
            <a:endParaRPr lang="sl-SI" sz="2800" dirty="0">
              <a:latin typeface="Amnesty Trade Gothic" panose="020B0503040303020004" pitchFamily="34" charset="-18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472600" y="6043680"/>
            <a:ext cx="1839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609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algn="ctr"/>
            <a:r>
              <a:rPr lang="sl-SI" b="1" dirty="0"/>
              <a:t>PAVITRI MANJHI, </a:t>
            </a:r>
            <a:r>
              <a:rPr lang="sl-SI" b="1" dirty="0" smtClean="0"/>
              <a:t>INDIJA </a:t>
            </a:r>
            <a:endParaRPr lang="sl-SI" dirty="0"/>
          </a:p>
          <a:p>
            <a:pPr algn="ctr"/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988840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i="1" dirty="0"/>
              <a:t>»</a:t>
            </a:r>
            <a:r>
              <a:rPr lang="sl-SI" i="1" dirty="0">
                <a:latin typeface="Amnesty Trade Gothic" panose="020B0503040303020004" pitchFamily="34" charset="-18"/>
              </a:rPr>
              <a:t>Naša življenja so odvisna od naše zemlje in gozda in borili se bomo za svoje pravice</a:t>
            </a:r>
            <a:r>
              <a:rPr lang="sl-SI" i="1" dirty="0" smtClean="0">
                <a:latin typeface="Amnesty Trade Gothic" panose="020B0503040303020004" pitchFamily="34" charset="-18"/>
              </a:rPr>
              <a:t>.«</a:t>
            </a:r>
          </a:p>
          <a:p>
            <a:endParaRPr lang="sl-SI" i="1" dirty="0"/>
          </a:p>
          <a:p>
            <a:endParaRPr lang="sl-SI" i="1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562720"/>
            <a:ext cx="2880320" cy="36589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7916"/>
            <a:ext cx="1183379" cy="15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6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23528" y="47667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r>
              <a:rPr lang="sl-SI" b="1" dirty="0">
                <a:latin typeface="Amnesty Trade Gothic" panose="020B0503040303020004" pitchFamily="34" charset="-18"/>
              </a:rPr>
              <a:t>Za kaj gre</a:t>
            </a:r>
            <a:r>
              <a:rPr lang="sl-SI" b="1" dirty="0" smtClean="0">
                <a:latin typeface="Amnesty Trade Gothic" panose="020B0503040303020004" pitchFamily="34" charset="-18"/>
              </a:rPr>
              <a:t>? </a:t>
            </a:r>
            <a:r>
              <a:rPr lang="sl-SI" dirty="0" smtClean="0">
                <a:latin typeface="Amnesty Trade Gothic" panose="020B0503040303020004" pitchFamily="34" charset="-18"/>
              </a:rPr>
              <a:t> </a:t>
            </a:r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755576" y="2060848"/>
            <a:ext cx="8229240" cy="411444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Amnesty Trade Gothic" panose="020B0503040303020004" pitchFamily="34" charset="-18"/>
              </a:rPr>
              <a:t>Staroselska ljudstva se v indijski zvezni državi </a:t>
            </a:r>
            <a:r>
              <a:rPr lang="sl-SI" dirty="0" err="1">
                <a:latin typeface="Amnesty Trade Gothic" panose="020B0503040303020004" pitchFamily="34" charset="-18"/>
              </a:rPr>
              <a:t>Čatisgarh</a:t>
            </a:r>
            <a:r>
              <a:rPr lang="sl-SI" dirty="0">
                <a:latin typeface="Amnesty Trade Gothic" panose="020B0503040303020004" pitchFamily="34" charset="-18"/>
              </a:rPr>
              <a:t> že leta borijo proti </a:t>
            </a:r>
            <a:r>
              <a:rPr lang="sl-SI" dirty="0" smtClean="0">
                <a:latin typeface="Amnesty Trade Gothic" panose="020B0503040303020004" pitchFamily="34" charset="-18"/>
              </a:rPr>
              <a:t>zasebnim </a:t>
            </a:r>
            <a:r>
              <a:rPr lang="sl-SI" dirty="0">
                <a:latin typeface="Amnesty Trade Gothic" panose="020B0503040303020004" pitchFamily="34" charset="-18"/>
              </a:rPr>
              <a:t>podjetjem, ki so se po njihovem nezakonito polastila njihove zemlje z grožnjami, prevarami in manipulacijami.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Pod </a:t>
            </a:r>
            <a:r>
              <a:rPr lang="sl-SI" dirty="0">
                <a:latin typeface="Amnesty Trade Gothic" panose="020B0503040303020004" pitchFamily="34" charset="-18"/>
              </a:rPr>
              <a:t>vodstvom </a:t>
            </a:r>
            <a:r>
              <a:rPr lang="sl-SI" dirty="0" err="1">
                <a:latin typeface="Amnesty Trade Gothic" panose="020B0503040303020004" pitchFamily="34" charset="-18"/>
              </a:rPr>
              <a:t>Pavitri</a:t>
            </a:r>
            <a:r>
              <a:rPr lang="sl-SI" dirty="0">
                <a:latin typeface="Amnesty Trade Gothic" panose="020B0503040303020004" pitchFamily="34" charset="-18"/>
              </a:rPr>
              <a:t> so </a:t>
            </a:r>
            <a:r>
              <a:rPr lang="sl-SI" dirty="0" smtClean="0">
                <a:latin typeface="Amnesty Trade Gothic" panose="020B0503040303020004" pitchFamily="34" charset="-18"/>
              </a:rPr>
              <a:t>vložili </a:t>
            </a:r>
            <a:r>
              <a:rPr lang="sl-SI" dirty="0" smtClean="0">
                <a:latin typeface="Amnesty Trade Gothic" panose="020B0503040303020004" pitchFamily="34" charset="-18"/>
              </a:rPr>
              <a:t>okoli 100 </a:t>
            </a:r>
            <a:r>
              <a:rPr lang="sl-SI" b="1" dirty="0">
                <a:latin typeface="Amnesty Trade Gothic" panose="020B0503040303020004" pitchFamily="34" charset="-18"/>
              </a:rPr>
              <a:t>civilnih pritožb</a:t>
            </a:r>
            <a:r>
              <a:rPr lang="sl-SI" dirty="0">
                <a:latin typeface="Amnesty Trade Gothic" panose="020B0503040303020004" pitchFamily="34" charset="-18"/>
              </a:rPr>
              <a:t> zoper </a:t>
            </a:r>
            <a:r>
              <a:rPr lang="sl-SI" dirty="0" smtClean="0">
                <a:latin typeface="Amnesty Trade Gothic" panose="020B0503040303020004" pitchFamily="34" charset="-18"/>
              </a:rPr>
              <a:t>dve </a:t>
            </a:r>
            <a:r>
              <a:rPr lang="sl-SI" dirty="0">
                <a:latin typeface="Amnesty Trade Gothic" panose="020B0503040303020004" pitchFamily="34" charset="-18"/>
              </a:rPr>
              <a:t>podjetji, s katerimi so zahtevali povrnitev pravice do zemlje. </a:t>
            </a:r>
            <a:r>
              <a:rPr lang="sl-SI" dirty="0" smtClean="0">
                <a:latin typeface="Amnesty Trade Gothic" panose="020B0503040303020004" pitchFamily="34" charset="-18"/>
              </a:rPr>
              <a:t>Vložili so tudi 98 </a:t>
            </a:r>
            <a:r>
              <a:rPr lang="sl-SI" b="1" dirty="0">
                <a:latin typeface="Amnesty Trade Gothic" panose="020B0503040303020004" pitchFamily="34" charset="-18"/>
              </a:rPr>
              <a:t>kazenskih ovadb </a:t>
            </a:r>
            <a:r>
              <a:rPr lang="sl-SI" dirty="0">
                <a:latin typeface="Amnesty Trade Gothic" panose="020B0503040303020004" pitchFamily="34" charset="-18"/>
              </a:rPr>
              <a:t>na podlagi posebnega zakona, ki ščiti staroselske skupnosti.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Ker </a:t>
            </a:r>
            <a:r>
              <a:rPr lang="sl-SI" dirty="0">
                <a:latin typeface="Amnesty Trade Gothic" panose="020B0503040303020004" pitchFamily="34" charset="-18"/>
              </a:rPr>
              <a:t>policija ni nameravala začeti preiskave, se je </a:t>
            </a:r>
            <a:r>
              <a:rPr lang="sl-SI" dirty="0" err="1">
                <a:latin typeface="Amnesty Trade Gothic" panose="020B0503040303020004" pitchFamily="34" charset="-18"/>
              </a:rPr>
              <a:t>Pavitri</a:t>
            </a:r>
            <a:r>
              <a:rPr lang="sl-SI" dirty="0">
                <a:latin typeface="Amnesty Trade Gothic" panose="020B0503040303020004" pitchFamily="34" charset="-18"/>
              </a:rPr>
              <a:t> z drugimi odločila za pritožbo na posebno komisijo za pravice staroselskih skupnosti. 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Amnesty Trade Gothic" panose="020B05030403030200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mnesty Trade Gothic" panose="020B0503040303020004" pitchFamily="34" charset="-18"/>
              </a:rPr>
              <a:t>Zatem </a:t>
            </a:r>
            <a:r>
              <a:rPr lang="sl-SI" dirty="0">
                <a:latin typeface="Amnesty Trade Gothic" panose="020B0503040303020004" pitchFamily="34" charset="-18"/>
              </a:rPr>
              <a:t>je začela prejemati grožnje ljudi, ki so delovali v imenu obeh podjetij. Ker se niso nehale, se je aprila 2018 pritožila na policijo. Od julija poteka preiskava njenih navedb.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9920"/>
            <a:ext cx="111933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/>
          <a:p>
            <a:pPr algn="ctr"/>
            <a:r>
              <a:rPr lang="sl-SI" b="1" dirty="0"/>
              <a:t>PAVITRI MANJHI, INDIJA</a:t>
            </a:r>
            <a:endParaRPr lang="sl-SI" dirty="0"/>
          </a:p>
          <a:p>
            <a:pPr algn="ctr"/>
            <a:endParaRPr lang="sl-SI" dirty="0">
              <a:latin typeface="Amnesty Trade Gothic" panose="020B0503040303020004" pitchFamily="34" charset="-18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917000"/>
            <a:ext cx="8578800" cy="4392000"/>
          </a:xfrm>
          <a:prstGeom prst="rect">
            <a:avLst/>
          </a:prstGeom>
          <a:noFill/>
          <a:ln>
            <a:noFill/>
          </a:ln>
        </p:spPr>
        <p:txBody>
          <a:bodyPr lIns="0"/>
          <a:lstStyle/>
          <a:p>
            <a:r>
              <a:rPr lang="sl-SI" b="1" dirty="0" smtClean="0">
                <a:latin typeface="Amnesty Trade Gothic" panose="020B0503040303020004" pitchFamily="34" charset="-18"/>
              </a:rPr>
              <a:t>Pomembno: </a:t>
            </a:r>
            <a:r>
              <a:rPr lang="sl-SI" dirty="0" smtClean="0">
                <a:latin typeface="Amnesty Trade Gothic" panose="020B0503040303020004" pitchFamily="34" charset="-18"/>
              </a:rPr>
              <a:t>izogibajte </a:t>
            </a:r>
            <a:r>
              <a:rPr lang="sl-SI" dirty="0">
                <a:latin typeface="Amnesty Trade Gothic" panose="020B0503040303020004" pitchFamily="34" charset="-18"/>
              </a:rPr>
              <a:t>se uporabi verskih simbolov in referenc na </a:t>
            </a:r>
            <a:r>
              <a:rPr lang="sl-SI" dirty="0" err="1">
                <a:latin typeface="Amnesty Trade Gothic" panose="020B0503040303020004" pitchFamily="34" charset="-18"/>
              </a:rPr>
              <a:t>Bollywood</a:t>
            </a:r>
            <a:r>
              <a:rPr lang="sl-SI" dirty="0">
                <a:latin typeface="Amnesty Trade Gothic" panose="020B0503040303020004" pitchFamily="34" charset="-18"/>
              </a:rPr>
              <a:t>.</a:t>
            </a:r>
            <a:endParaRPr lang="sl-SI" dirty="0" smtClean="0">
              <a:latin typeface="Amnesty Trade Gothic" panose="020B0503040303020004" pitchFamily="34" charset="-18"/>
            </a:endParaRPr>
          </a:p>
          <a:p>
            <a:endParaRPr lang="sl-SI" dirty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22" y="404664"/>
            <a:ext cx="1166383" cy="150069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733" y="2564904"/>
            <a:ext cx="4986173" cy="365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177</Words>
  <Application>Microsoft Office PowerPoint</Application>
  <PresentationFormat>Diaprojekcija na zaslonu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</vt:i4>
      </vt:variant>
    </vt:vector>
  </HeadingPairs>
  <TitlesOfParts>
    <vt:vector size="14" baseType="lpstr">
      <vt:lpstr>Amnesty Trade Gothic</vt:lpstr>
      <vt:lpstr>Arial</vt:lpstr>
      <vt:lpstr>Arial Narrow</vt:lpstr>
      <vt:lpstr>DejaVu Sans</vt:lpstr>
      <vt:lpstr>Geneva</vt:lpstr>
      <vt:lpstr>StarSymbol</vt:lpstr>
      <vt:lpstr>Times New Roman</vt:lpstr>
      <vt:lpstr>Wingdings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 Podobnikar</dc:creator>
  <cp:lastModifiedBy>Metka Naglič</cp:lastModifiedBy>
  <cp:revision>25</cp:revision>
  <dcterms:modified xsi:type="dcterms:W3CDTF">2018-10-15T12:33:10Z</dcterms:modified>
</cp:coreProperties>
</file>