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3"/>
  </p:notesMasterIdLst>
  <p:sldIdLst>
    <p:sldId id="256" r:id="rId6"/>
    <p:sldId id="272" r:id="rId7"/>
    <p:sldId id="279" r:id="rId8"/>
    <p:sldId id="278" r:id="rId9"/>
    <p:sldId id="274" r:id="rId10"/>
    <p:sldId id="275" r:id="rId11"/>
    <p:sldId id="280" r:id="rId12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RSNqwZoI40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62120" y="609480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PIŠEM ZA PRAVICE 2021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560" y="464194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  <a:r>
              <a:rPr lang="sl-SI" b="1" dirty="0" smtClean="0">
                <a:latin typeface="Amnesty Trade Gothic" panose="020B0503040303020004" pitchFamily="34" charset="-18"/>
              </a:rPr>
              <a:t>MIKITA,  </a:t>
            </a:r>
            <a:r>
              <a:rPr lang="sl-SI" b="1" dirty="0">
                <a:latin typeface="Amnesty Trade Gothic" panose="020B0503040303020004" pitchFamily="34" charset="-18"/>
              </a:rPr>
              <a:t>BELORUSIJA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MIKITA,  </a:t>
            </a:r>
            <a:r>
              <a:rPr lang="sl-SI" b="1" dirty="0">
                <a:latin typeface="Amnesty Trade Gothic" panose="020B0503040303020004" pitchFamily="34" charset="-18"/>
              </a:rPr>
              <a:t>BELORUSIJA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buSzPct val="45000"/>
              <a:buFont typeface="Wingdings" charset="2"/>
              <a:buChar char="u"/>
            </a:pPr>
            <a:endParaRPr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4673"/>
            <a:ext cx="1162112" cy="149520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191300"/>
            <a:ext cx="3722433" cy="39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mnesty Trade Gothic" panose="020B0503040303020004" pitchFamily="34" charset="-18"/>
              </a:rPr>
              <a:t>Do nedavnega je bil </a:t>
            </a:r>
            <a:r>
              <a:rPr lang="sl-SI" dirty="0" err="1">
                <a:latin typeface="Amnesty Trade Gothic" panose="020B0503040303020004" pitchFamily="34" charset="-18"/>
              </a:rPr>
              <a:t>Mikita</a:t>
            </a:r>
            <a:r>
              <a:rPr lang="sl-SI" dirty="0">
                <a:latin typeface="Amnesty Trade Gothic" panose="020B0503040303020004" pitchFamily="34" charset="-18"/>
              </a:rPr>
              <a:t> </a:t>
            </a:r>
            <a:r>
              <a:rPr lang="sl-SI" dirty="0" err="1">
                <a:latin typeface="Amnesty Trade Gothic" panose="020B0503040303020004" pitchFamily="34" charset="-18"/>
              </a:rPr>
              <a:t>Zalatarou</a:t>
            </a:r>
            <a:r>
              <a:rPr lang="sl-SI" dirty="0">
                <a:latin typeface="Amnesty Trade Gothic" panose="020B0503040303020004" pitchFamily="34" charset="-18"/>
              </a:rPr>
              <a:t> </a:t>
            </a:r>
            <a:r>
              <a:rPr lang="sl-SI" b="1" dirty="0">
                <a:latin typeface="Amnesty Trade Gothic" panose="020B0503040303020004" pitchFamily="34" charset="-18"/>
              </a:rPr>
              <a:t>tipičen najstnik. </a:t>
            </a:r>
            <a:r>
              <a:rPr lang="sl-SI" dirty="0">
                <a:latin typeface="Amnesty Trade Gothic" panose="020B0503040303020004" pitchFamily="34" charset="-18"/>
              </a:rPr>
              <a:t>Rad je igral </a:t>
            </a:r>
            <a:r>
              <a:rPr lang="sl-SI" dirty="0" err="1">
                <a:latin typeface="Amnesty Trade Gothic" panose="020B0503040303020004" pitchFamily="34" charset="-18"/>
              </a:rPr>
              <a:t>Minecraft</a:t>
            </a:r>
            <a:r>
              <a:rPr lang="sl-SI" dirty="0">
                <a:latin typeface="Amnesty Trade Gothic" panose="020B0503040303020004" pitchFamily="34" charset="-18"/>
              </a:rPr>
              <a:t> in poslušal </a:t>
            </a:r>
            <a:r>
              <a:rPr lang="sl-SI" dirty="0" err="1">
                <a:latin typeface="Amnesty Trade Gothic" panose="020B0503040303020004" pitchFamily="34" charset="-18"/>
              </a:rPr>
              <a:t>rap</a:t>
            </a:r>
            <a:r>
              <a:rPr lang="sl-SI" dirty="0">
                <a:latin typeface="Amnesty Trade Gothic" panose="020B0503040303020004" pitchFamily="34" charset="-18"/>
              </a:rPr>
              <a:t> glasbo. Danes pa je 17-letnik, ki ima tudi </a:t>
            </a:r>
            <a:r>
              <a:rPr lang="sl-SI" b="1" dirty="0">
                <a:latin typeface="Amnesty Trade Gothic" panose="020B0503040303020004" pitchFamily="34" charset="-18"/>
              </a:rPr>
              <a:t>epilepsijo</a:t>
            </a:r>
            <a:r>
              <a:rPr lang="sl-SI" dirty="0">
                <a:latin typeface="Amnesty Trade Gothic" panose="020B0503040303020004" pitchFamily="34" charset="-18"/>
              </a:rPr>
              <a:t>, pahnjen v svet, ki je še slabši od </a:t>
            </a:r>
            <a:r>
              <a:rPr lang="sl-SI" b="1" dirty="0">
                <a:latin typeface="Amnesty Trade Gothic" panose="020B0503040303020004" pitchFamily="34" charset="-18"/>
              </a:rPr>
              <a:t>pekla, </a:t>
            </a:r>
            <a:r>
              <a:rPr lang="sl-SI" dirty="0">
                <a:latin typeface="Amnesty Trade Gothic" panose="020B0503040303020004" pitchFamily="34" charset="-18"/>
              </a:rPr>
              <a:t>predstavljenega v igrici </a:t>
            </a:r>
            <a:r>
              <a:rPr lang="sl-SI" dirty="0" err="1">
                <a:latin typeface="Amnesty Trade Gothic" panose="020B0503040303020004" pitchFamily="34" charset="-18"/>
              </a:rPr>
              <a:t>Minecraft</a:t>
            </a:r>
            <a:r>
              <a:rPr lang="sl-SI" dirty="0">
                <a:latin typeface="Amnesty Trade Gothic" panose="020B0503040303020004" pitchFamily="34" charset="-18"/>
              </a:rPr>
              <a:t>.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mnesty Trade Gothic" panose="020B0503040303020004" pitchFamily="34" charset="-18"/>
              </a:rPr>
              <a:t>A</a:t>
            </a:r>
            <a:r>
              <a:rPr lang="sl-SI" dirty="0" smtClean="0">
                <a:latin typeface="Amnesty Trade Gothic" panose="020B0503040303020004" pitchFamily="34" charset="-18"/>
              </a:rPr>
              <a:t>vgusta </a:t>
            </a:r>
            <a:r>
              <a:rPr lang="sl-SI" dirty="0">
                <a:latin typeface="Amnesty Trade Gothic" panose="020B0503040303020004" pitchFamily="34" charset="-18"/>
              </a:rPr>
              <a:t>2020, ko je </a:t>
            </a:r>
            <a:r>
              <a:rPr lang="sl-SI" dirty="0" err="1">
                <a:latin typeface="Amnesty Trade Gothic" panose="020B0503040303020004" pitchFamily="34" charset="-18"/>
              </a:rPr>
              <a:t>Mikita</a:t>
            </a:r>
            <a:r>
              <a:rPr lang="sl-SI" dirty="0">
                <a:latin typeface="Amnesty Trade Gothic" panose="020B0503040303020004" pitchFamily="34" charset="-18"/>
              </a:rPr>
              <a:t> čakal prijatelja na glavnem trgu v </a:t>
            </a:r>
            <a:r>
              <a:rPr lang="sl-SI" dirty="0" smtClean="0">
                <a:latin typeface="Amnesty Trade Gothic" panose="020B0503040303020004" pitchFamily="34" charset="-18"/>
              </a:rPr>
              <a:t>mestu </a:t>
            </a:r>
            <a:r>
              <a:rPr lang="sl-SI" dirty="0" err="1">
                <a:latin typeface="Amnesty Trade Gothic" panose="020B0503040303020004" pitchFamily="34" charset="-18"/>
              </a:rPr>
              <a:t>Homel</a:t>
            </a:r>
            <a:r>
              <a:rPr lang="sl-SI" dirty="0">
                <a:latin typeface="Amnesty Trade Gothic" panose="020B0503040303020004" pitchFamily="34" charset="-18"/>
              </a:rPr>
              <a:t> v </a:t>
            </a:r>
            <a:r>
              <a:rPr lang="sl-SI" dirty="0" smtClean="0">
                <a:latin typeface="Amnesty Trade Gothic" panose="020B0503040303020004" pitchFamily="34" charset="-18"/>
              </a:rPr>
              <a:t>Belorusiji</a:t>
            </a:r>
            <a:r>
              <a:rPr lang="sl-SI" dirty="0">
                <a:latin typeface="Amnesty Trade Gothic" panose="020B0503040303020004" pitchFamily="34" charset="-18"/>
              </a:rPr>
              <a:t>. V bližini trga so ljudje v veliki večini </a:t>
            </a:r>
            <a:r>
              <a:rPr lang="sl-SI" b="1" dirty="0">
                <a:latin typeface="Amnesty Trade Gothic" panose="020B0503040303020004" pitchFamily="34" charset="-18"/>
              </a:rPr>
              <a:t>mirno protestirali </a:t>
            </a:r>
            <a:r>
              <a:rPr lang="sl-SI" dirty="0">
                <a:latin typeface="Amnesty Trade Gothic" panose="020B0503040303020004" pitchFamily="34" charset="-18"/>
              </a:rPr>
              <a:t>proti nedavnim rezultatom predsedniških volitev, ko se je nenadoma </a:t>
            </a:r>
            <a:r>
              <a:rPr lang="sl-SI" b="1" dirty="0">
                <a:latin typeface="Amnesty Trade Gothic" panose="020B0503040303020004" pitchFamily="34" charset="-18"/>
              </a:rPr>
              <a:t>vmešala policija.</a:t>
            </a:r>
            <a:r>
              <a:rPr lang="sl-SI" dirty="0">
                <a:latin typeface="Amnesty Trade Gothic" panose="020B0503040303020004" pitchFamily="34" charset="-18"/>
              </a:rPr>
              <a:t> Po pričevanju </a:t>
            </a:r>
            <a:r>
              <a:rPr lang="sl-SI" dirty="0" err="1">
                <a:latin typeface="Amnesty Trade Gothic" panose="020B0503040303020004" pitchFamily="34" charset="-18"/>
              </a:rPr>
              <a:t>Mikitinega</a:t>
            </a:r>
            <a:r>
              <a:rPr lang="sl-SI" dirty="0">
                <a:latin typeface="Amnesty Trade Gothic" panose="020B0503040303020004" pitchFamily="34" charset="-18"/>
              </a:rPr>
              <a:t> očeta se je protestna množica začela hitro premikati, nekdo je rekel </a:t>
            </a:r>
            <a:r>
              <a:rPr lang="sl-SI" dirty="0" err="1">
                <a:latin typeface="Amnesty Trade Gothic" panose="020B0503040303020004" pitchFamily="34" charset="-18"/>
              </a:rPr>
              <a:t>Mikiti</a:t>
            </a:r>
            <a:r>
              <a:rPr lang="sl-SI" dirty="0">
                <a:latin typeface="Amnesty Trade Gothic" panose="020B0503040303020004" pitchFamily="34" charset="-18"/>
              </a:rPr>
              <a:t>, naj teče tudi on, in to je tudi storil.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839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Naslednji </a:t>
            </a:r>
            <a:r>
              <a:rPr lang="sl-SI" dirty="0">
                <a:latin typeface="Amnesty Trade Gothic" panose="020B0503040303020004" pitchFamily="34" charset="-18"/>
              </a:rPr>
              <a:t>dan, 11. avgusta, so </a:t>
            </a:r>
            <a:r>
              <a:rPr lang="sl-SI" b="1" dirty="0">
                <a:latin typeface="Amnesty Trade Gothic" panose="020B0503040303020004" pitchFamily="34" charset="-18"/>
              </a:rPr>
              <a:t>policisti </a:t>
            </a:r>
            <a:r>
              <a:rPr lang="sl-SI" dirty="0">
                <a:latin typeface="Amnesty Trade Gothic" panose="020B0503040303020004" pitchFamily="34" charset="-18"/>
              </a:rPr>
              <a:t>prišli k </a:t>
            </a:r>
            <a:r>
              <a:rPr lang="sl-SI" dirty="0" err="1">
                <a:latin typeface="Amnesty Trade Gothic" panose="020B0503040303020004" pitchFamily="34" charset="-18"/>
              </a:rPr>
              <a:t>Mikiti</a:t>
            </a:r>
            <a:r>
              <a:rPr lang="sl-SI" dirty="0">
                <a:latin typeface="Amnesty Trade Gothic" panose="020B0503040303020004" pitchFamily="34" charset="-18"/>
              </a:rPr>
              <a:t> domov in ga </a:t>
            </a:r>
            <a:r>
              <a:rPr lang="sl-SI" b="1" dirty="0">
                <a:latin typeface="Amnesty Trade Gothic" panose="020B0503040303020004" pitchFamily="34" charset="-18"/>
              </a:rPr>
              <a:t>aretirali. Pretepli so ga in obtožili</a:t>
            </a:r>
            <a:r>
              <a:rPr lang="sl-SI" dirty="0">
                <a:latin typeface="Amnesty Trade Gothic" panose="020B0503040303020004" pitchFamily="34" charset="-18"/>
              </a:rPr>
              <a:t>, da je prejšnji večer proti dvema policistoma metal molotovke. Med pridržanjem so proti njemu uporabili tudi </a:t>
            </a:r>
            <a:r>
              <a:rPr lang="sl-SI" b="1" dirty="0" err="1">
                <a:latin typeface="Amnesty Trade Gothic" panose="020B0503040303020004" pitchFamily="34" charset="-18"/>
              </a:rPr>
              <a:t>elektroparalizator</a:t>
            </a:r>
            <a:r>
              <a:rPr lang="sl-SI" b="1" dirty="0">
                <a:latin typeface="Amnesty Trade Gothic" panose="020B0503040303020004" pitchFamily="34" charset="-18"/>
              </a:rPr>
              <a:t>. </a:t>
            </a:r>
            <a:r>
              <a:rPr lang="sl-SI" dirty="0">
                <a:latin typeface="Amnesty Trade Gothic" panose="020B0503040303020004" pitchFamily="34" charset="-18"/>
              </a:rPr>
              <a:t>Policisti so ga zasliševali </a:t>
            </a:r>
            <a:r>
              <a:rPr lang="sl-SI" b="1" dirty="0">
                <a:latin typeface="Amnesty Trade Gothic" panose="020B0503040303020004" pitchFamily="34" charset="-18"/>
              </a:rPr>
              <a:t>brez </a:t>
            </a:r>
            <a:r>
              <a:rPr lang="sl-SI" dirty="0">
                <a:latin typeface="Amnesty Trade Gothic" panose="020B0503040303020004" pitchFamily="34" charset="-18"/>
              </a:rPr>
              <a:t>navzočnosti odvetnika ali odgovorne odrasle osebe in ga </a:t>
            </a:r>
            <a:r>
              <a:rPr lang="sl-SI" b="1" dirty="0">
                <a:latin typeface="Amnesty Trade Gothic" panose="020B0503040303020004" pitchFamily="34" charset="-18"/>
              </a:rPr>
              <a:t>zaprli</a:t>
            </a:r>
            <a:r>
              <a:rPr lang="sl-SI" dirty="0">
                <a:latin typeface="Amnesty Trade Gothic" panose="020B0503040303020004" pitchFamily="34" charset="-18"/>
              </a:rPr>
              <a:t> za šest mesecev, preden so mu sodili.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>
                <a:latin typeface="Amnesty Trade Gothic" panose="020B0503040303020004" pitchFamily="34" charset="-18"/>
              </a:rPr>
              <a:t>Mikita</a:t>
            </a:r>
            <a:r>
              <a:rPr lang="sl-SI" dirty="0">
                <a:latin typeface="Amnesty Trade Gothic" panose="020B0503040303020004" pitchFamily="34" charset="-18"/>
              </a:rPr>
              <a:t> je bil </a:t>
            </a:r>
            <a:r>
              <a:rPr lang="sl-SI" b="1" dirty="0">
                <a:latin typeface="Amnesty Trade Gothic" panose="020B0503040303020004" pitchFamily="34" charset="-18"/>
              </a:rPr>
              <a:t>obsojen zaradi množičnih neredov in uporabe nezakonitih eksplozivov, </a:t>
            </a:r>
            <a:r>
              <a:rPr lang="sl-SI" dirty="0">
                <a:latin typeface="Amnesty Trade Gothic" panose="020B0503040303020004" pitchFamily="34" charset="-18"/>
              </a:rPr>
              <a:t>čeprav video dokazi </a:t>
            </a:r>
            <a:r>
              <a:rPr lang="sl-SI" b="1" dirty="0">
                <a:latin typeface="Amnesty Trade Gothic" panose="020B0503040303020004" pitchFamily="34" charset="-18"/>
              </a:rPr>
              <a:t>ne kažejo</a:t>
            </a:r>
            <a:r>
              <a:rPr lang="sl-SI" dirty="0">
                <a:latin typeface="Amnesty Trade Gothic" panose="020B0503040303020004" pitchFamily="34" charset="-18"/>
              </a:rPr>
              <a:t>, da bi sodeloval v nasilju. Mediji niso poročali o množičnih nemirih na demonstracijah. Kljub temu je sodnik </a:t>
            </a:r>
            <a:r>
              <a:rPr lang="sl-SI" dirty="0" err="1">
                <a:latin typeface="Amnesty Trade Gothic" panose="020B0503040303020004" pitchFamily="34" charset="-18"/>
              </a:rPr>
              <a:t>Mikito</a:t>
            </a:r>
            <a:r>
              <a:rPr lang="sl-SI" dirty="0">
                <a:latin typeface="Amnesty Trade Gothic" panose="020B0503040303020004" pitchFamily="34" charset="-18"/>
              </a:rPr>
              <a:t> </a:t>
            </a:r>
            <a:r>
              <a:rPr lang="sl-SI" b="1" dirty="0">
                <a:latin typeface="Amnesty Trade Gothic" panose="020B0503040303020004" pitchFamily="34" charset="-18"/>
              </a:rPr>
              <a:t>obsodil na pet </a:t>
            </a:r>
            <a:r>
              <a:rPr lang="sl-SI" dirty="0">
                <a:latin typeface="Amnesty Trade Gothic" panose="020B0503040303020004" pitchFamily="34" charset="-18"/>
              </a:rPr>
              <a:t>let v »otroškem izobraževalnem zaporu«.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95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1767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endParaRPr lang="sl-SI" dirty="0"/>
          </a:p>
          <a:p>
            <a:r>
              <a:rPr lang="sl-SI" b="1" dirty="0">
                <a:latin typeface="Amnesty Trade Gothic" panose="020B0503040303020004" pitchFamily="34" charset="-18"/>
              </a:rPr>
              <a:t>PIŠITE BELORUSKEMU </a:t>
            </a:r>
            <a:r>
              <a:rPr lang="sl-SI" b="1" dirty="0" smtClean="0">
                <a:latin typeface="Amnesty Trade Gothic" panose="020B0503040303020004" pitchFamily="34" charset="-18"/>
              </a:rPr>
              <a:t>JAVNEMU TOŽILCU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endParaRPr lang="sl-SI" dirty="0"/>
          </a:p>
          <a:p>
            <a:r>
              <a:rPr lang="sl-SI" dirty="0">
                <a:latin typeface="Amnesty Trade Gothic" panose="020B0503040303020004" pitchFamily="34" charset="-18"/>
              </a:rPr>
              <a:t>Sporočite mu, naj </a:t>
            </a:r>
            <a:r>
              <a:rPr lang="sl-SI" b="1" dirty="0">
                <a:latin typeface="Amnesty Trade Gothic" panose="020B0503040303020004" pitchFamily="34" charset="-18"/>
              </a:rPr>
              <a:t>izpusti </a:t>
            </a:r>
            <a:r>
              <a:rPr lang="sl-SI" b="1" dirty="0" err="1">
                <a:latin typeface="Amnesty Trade Gothic" panose="020B0503040303020004" pitchFamily="34" charset="-18"/>
              </a:rPr>
              <a:t>Mikito</a:t>
            </a:r>
            <a:r>
              <a:rPr lang="sl-SI" b="1" dirty="0">
                <a:latin typeface="Amnesty Trade Gothic" panose="020B0503040303020004" pitchFamily="34" charset="-18"/>
              </a:rPr>
              <a:t> </a:t>
            </a:r>
            <a:r>
              <a:rPr lang="sl-SI" dirty="0">
                <a:latin typeface="Amnesty Trade Gothic" panose="020B0503040303020004" pitchFamily="34" charset="-18"/>
              </a:rPr>
              <a:t>in mu zagotovi pošteno sojenje po standardih otroškega pravosodja.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2339752" y="3501008"/>
            <a:ext cx="4608512" cy="17281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endParaRPr lang="sl-SI" dirty="0">
              <a:solidFill>
                <a:schemeClr val="tx1"/>
              </a:solidFill>
              <a:latin typeface="Amnesty Trade Gothic" panose="020B0503040303020004" pitchFamily="34" charset="-18"/>
            </a:endParaRPr>
          </a:p>
          <a:p>
            <a:r>
              <a:rPr lang="pt-BR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NASLAVLJANJE: </a:t>
            </a:r>
            <a:r>
              <a:rPr lang="pt-BR" dirty="0">
                <a:solidFill>
                  <a:schemeClr val="tx1"/>
                </a:solidFill>
                <a:latin typeface="Amnesty Trade Gothic" panose="020B0503040303020004" pitchFamily="34" charset="-18"/>
              </a:rPr>
              <a:t>Dear Prosecutor General</a:t>
            </a:r>
            <a:endParaRPr lang="sl-SI" dirty="0">
              <a:solidFill>
                <a:schemeClr val="tx1"/>
              </a:solidFill>
              <a:latin typeface="Amnesty Trade Gothic" panose="020B0503040303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394650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endParaRPr lang="sl-SI" dirty="0"/>
          </a:p>
          <a:p>
            <a:r>
              <a:rPr lang="sl-SI" b="1" dirty="0" smtClean="0">
                <a:latin typeface="Amnesty Trade Gothic" panose="020B0503040303020004" pitchFamily="34" charset="-18"/>
              </a:rPr>
              <a:t>POKAŽITE MIKITI</a:t>
            </a:r>
            <a:r>
              <a:rPr lang="sl-SI" b="1" dirty="0">
                <a:latin typeface="Amnesty Trade Gothic" panose="020B0503040303020004" pitchFamily="34" charset="-18"/>
              </a:rPr>
              <a:t>, DA MU STOJIMO OB STRANI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115436" y="3573016"/>
            <a:ext cx="6912768" cy="22322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  <a:defRPr/>
            </a:pPr>
            <a:endParaRPr lang="sl-SI" dirty="0" smtClean="0">
              <a:solidFill>
                <a:schemeClr val="tx1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  <a:defRPr/>
            </a:pPr>
            <a:endParaRPr lang="sl-SI" dirty="0">
              <a:solidFill>
                <a:schemeClr val="tx1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  <a:defRPr/>
            </a:pPr>
            <a:r>
              <a:rPr lang="sl-SI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Pošljite 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mu 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pismo prijateljstva in mu izkažite svojo solidarnost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. Če ste tako kot </a:t>
            </a:r>
            <a:r>
              <a:rPr lang="sl-SI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Mikita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navdušeni nad igrico </a:t>
            </a:r>
            <a:r>
              <a:rPr lang="sl-SI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Minecraft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, lahko iz nje črpate ideje za ustvarjanje svojega izdelka</a:t>
            </a:r>
            <a:r>
              <a:rPr lang="sl-SI" dirty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   </a:t>
            </a: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algn="ctr"/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94568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 </a:t>
            </a:r>
            <a:r>
              <a:rPr lang="sl-SI" b="1" dirty="0" smtClean="0"/>
              <a:t>MIKITI </a:t>
            </a:r>
            <a:r>
              <a:rPr lang="sl-SI" b="1" dirty="0" smtClean="0"/>
              <a:t>SI LAHKO POGLEDATE TUDI VIDEO!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611560" y="1988840"/>
            <a:ext cx="8107804" cy="1296144"/>
          </a:xfrm>
        </p:spPr>
        <p:txBody>
          <a:bodyPr/>
          <a:lstStyle/>
          <a:p>
            <a:r>
              <a:rPr lang="sl-SI" sz="2800" dirty="0" smtClean="0">
                <a:solidFill>
                  <a:srgbClr val="FFFF00"/>
                </a:solidFill>
                <a:latin typeface="Amnesty Trade Gothic" panose="020B0503040303020004" pitchFamily="34" charset="-18"/>
                <a:hlinkClick r:id="rId2"/>
              </a:rPr>
              <a:t>https://www.youtube.com/watch?v=qRSNqwZoI40</a:t>
            </a:r>
            <a:r>
              <a:rPr lang="sl-SI" sz="2800" dirty="0" smtClean="0">
                <a:solidFill>
                  <a:srgbClr val="FFFF00"/>
                </a:solidFill>
                <a:latin typeface="Amnesty Trade Gothic" panose="020B0503040303020004" pitchFamily="34" charset="-18"/>
              </a:rPr>
              <a:t> </a:t>
            </a:r>
            <a:endParaRPr lang="sl-SI" sz="2800" dirty="0">
              <a:solidFill>
                <a:srgbClr val="FFFF00"/>
              </a:solidFill>
              <a:latin typeface="Amnesty Trade Gothic" panose="020B0503040303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844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7C1BA77FD8CD4580A475C513D81D5F" ma:contentTypeVersion="13" ma:contentTypeDescription="Ustvari nov dokument." ma:contentTypeScope="" ma:versionID="c86114452413dc7c7a3b17e0aefc9520">
  <xsd:schema xmlns:xsd="http://www.w3.org/2001/XMLSchema" xmlns:xs="http://www.w3.org/2001/XMLSchema" xmlns:p="http://schemas.microsoft.com/office/2006/metadata/properties" xmlns:ns2="01e40f41-5b4f-4617-b3e8-d2f7fb43de41" xmlns:ns3="fc37e61d-d9e7-49a6-a270-435704b032aa" targetNamespace="http://schemas.microsoft.com/office/2006/metadata/properties" ma:root="true" ma:fieldsID="d29f6d12720e2a4b880a30bd54795474" ns2:_="" ns3:_="">
    <xsd:import namespace="01e40f41-5b4f-4617-b3e8-d2f7fb43de41"/>
    <xsd:import namespace="fc37e61d-d9e7-49a6-a270-435704b03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40f41-5b4f-4617-b3e8-d2f7fb43d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7e61d-d9e7-49a6-a270-435704b03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3E5E08-32AE-4219-8261-AC2DF181CEC2}">
  <ds:schemaRefs>
    <ds:schemaRef ds:uri="http://schemas.microsoft.com/office/2006/documentManagement/types"/>
    <ds:schemaRef ds:uri="http://purl.org/dc/elements/1.1/"/>
    <ds:schemaRef ds:uri="01e40f41-5b4f-4617-b3e8-d2f7fb43de41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c37e61d-d9e7-49a6-a270-435704b032a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8685C6-2901-4717-9113-7366D0FED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699880-6AC7-49C6-928A-D32BFB3B4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40f41-5b4f-4617-b3e8-d2f7fb43de41"/>
    <ds:schemaRef ds:uri="fc37e61d-d9e7-49a6-a270-435704b03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320</Words>
  <Application>Microsoft Office PowerPoint</Application>
  <PresentationFormat>Diaprojekcija na zaslonu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7</vt:i4>
      </vt:variant>
    </vt:vector>
  </HeadingPairs>
  <TitlesOfParts>
    <vt:vector size="17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 MIKITI SI LAHKO POGLEDATE TUDI VIDEO!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Simona Podobnikar</cp:lastModifiedBy>
  <cp:revision>48</cp:revision>
  <dcterms:modified xsi:type="dcterms:W3CDTF">2021-12-02T10:00:36Z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0x010100F27C1BA77FD8CD4580A475C513D81D5F</vt:lpwstr>
  </property>
</Properties>
</file>