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4" r:id="rId3"/>
    <p:sldId id="274" r:id="rId4"/>
    <p:sldId id="257" r:id="rId5"/>
    <p:sldId id="259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60" d="100"/>
          <a:sy n="60" d="100"/>
        </p:scale>
        <p:origin x="-1164" y="-9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oktober-december 2015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6606"/>
            <a:ext cx="9144000" cy="3121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ChangeArrowheads="1"/>
          </p:cNvSpPr>
          <p:nvPr/>
        </p:nvSpPr>
        <p:spPr bwMode="auto">
          <a:xfrm>
            <a:off x="5292725" y="2060575"/>
            <a:ext cx="35274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>
              <a:lnSpc>
                <a:spcPct val="120000"/>
              </a:lnSpc>
            </a:pPr>
            <a:endParaRPr lang="en-US" altLang="sl-SI" sz="3200">
              <a:solidFill>
                <a:srgbClr val="000000"/>
              </a:solidFill>
              <a:latin typeface="Amnesty Trade Gothic" pitchFamily="34" charset="-18"/>
              <a:ea typeface="SimSun" pitchFamily="2" charset="-122"/>
            </a:endParaRPr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250824" y="3933056"/>
            <a:ext cx="8641655" cy="245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l-SI" altLang="sl-SI" sz="3200" b="1" dirty="0" err="1" smtClean="0"/>
              <a:t>Phyoe</a:t>
            </a:r>
            <a:r>
              <a:rPr lang="sl-SI" altLang="sl-SI" sz="3200" b="1" dirty="0" smtClean="0"/>
              <a:t> </a:t>
            </a:r>
            <a:r>
              <a:rPr lang="sl-SI" altLang="sl-SI" sz="3200" b="1" dirty="0" err="1" smtClean="0"/>
              <a:t>Phyoe</a:t>
            </a:r>
            <a:r>
              <a:rPr lang="sl-SI" altLang="sl-SI" sz="3200" b="1" dirty="0" smtClean="0"/>
              <a:t> </a:t>
            </a:r>
            <a:r>
              <a:rPr lang="sl-SI" altLang="sl-SI" sz="3200" b="1" dirty="0" err="1" smtClean="0"/>
              <a:t>Aung</a:t>
            </a:r>
            <a:r>
              <a:rPr lang="sl-SI" altLang="sl-SI" sz="3200" b="1" dirty="0" smtClean="0"/>
              <a:t> </a:t>
            </a:r>
            <a:r>
              <a:rPr lang="sl-SI" altLang="sl-SI" sz="3200" dirty="0" smtClean="0"/>
              <a:t>(Mjanmar)</a:t>
            </a:r>
            <a:endParaRPr lang="sl-SI" altLang="sl-SI" sz="3200" b="1" dirty="0"/>
          </a:p>
          <a:p>
            <a:pPr>
              <a:lnSpc>
                <a:spcPct val="120000"/>
              </a:lnSpc>
            </a:pPr>
            <a:endParaRPr lang="sl-SI" altLang="sl-SI" sz="3200" b="1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r>
              <a:rPr lang="sl-SI" altLang="sl-SI" sz="3200" dirty="0" smtClean="0">
                <a:latin typeface="Amnesty Trade Gothic" pitchFamily="34" charset="-18"/>
              </a:rPr>
              <a:t>Zaprta zaradi miroljubnih študentskih protestov, grozi ji več kot devet let zapora</a:t>
            </a:r>
            <a:endParaRPr lang="en-US" altLang="sl-SI" sz="3200" dirty="0"/>
          </a:p>
        </p:txBody>
      </p:sp>
      <p:pic>
        <p:nvPicPr>
          <p:cNvPr id="6" name="Slika 5" descr="8_Myanmar-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86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060575"/>
            <a:ext cx="8640960" cy="4187825"/>
          </a:xfrm>
        </p:spPr>
        <p:txBody>
          <a:bodyPr/>
          <a:lstStyle/>
          <a:p>
            <a:pPr marL="0" indent="-533400" eaLnBrk="1" hangingPunct="1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Phyoe Phyoe Aung je bila aretirana, potem ko je organizirala miroljuben protest v Mjanmaru, med katerim je policija študente napadla z gumijevkami. Njej in številnim drugim zdaj grozi večletna zaporna kazen. Če želi mjanmarska vlada dokazati, da je brutalno obračunavanje z nasprotniki preteklost, mora te zapornike vesti nemudoma izpustiti.</a:t>
            </a:r>
            <a:endParaRPr lang="en-US" sz="2800" dirty="0" smtClean="0">
              <a:latin typeface="Amnesty Trade Gothic" pitchFamily="34" charset="0"/>
            </a:endParaRPr>
          </a:p>
          <a:p>
            <a:pPr marL="533400" indent="-533400" eaLnBrk="1" hangingPunct="1"/>
            <a:endParaRPr lang="en-US" altLang="sl-SI" sz="2800" dirty="0" smtClean="0">
              <a:latin typeface="Amnesty Trade Gothic" pitchFamily="34" charset="0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717032"/>
            <a:ext cx="8352927" cy="2683768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sl-SI" dirty="0" smtClean="0">
                <a:latin typeface="Amnesty Trade Gothic" pitchFamily="34" charset="0"/>
              </a:rPr>
              <a:t>Ali je prav, da je policija napadla protestnike? Zakaj (ne)?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dirty="0" err="1" smtClean="0">
                <a:latin typeface="Amnesty Trade Gothic" pitchFamily="34" charset="0"/>
              </a:rPr>
              <a:t>Katere</a:t>
            </a:r>
            <a:r>
              <a:rPr lang="it-IT" dirty="0" smtClean="0">
                <a:latin typeface="Amnesty Trade Gothic" pitchFamily="34" charset="0"/>
              </a:rPr>
              <a:t> </a:t>
            </a:r>
            <a:r>
              <a:rPr lang="it-IT" dirty="0" smtClean="0">
                <a:latin typeface="Amnesty Trade Gothic" pitchFamily="34" charset="0"/>
              </a:rPr>
              <a:t>pravice so </a:t>
            </a:r>
            <a:r>
              <a:rPr lang="sl-SI" dirty="0" smtClean="0">
                <a:latin typeface="Amnesty Trade Gothic" pitchFamily="34" charset="0"/>
              </a:rPr>
              <a:t>ji kršene?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dirty="0" smtClean="0">
                <a:latin typeface="Amnesty Trade Gothic" pitchFamily="34" charset="0"/>
              </a:rPr>
              <a:t>Kaj</a:t>
            </a:r>
            <a:r>
              <a:rPr lang="sl-SI" dirty="0" smtClean="0">
                <a:latin typeface="Amnesty Trade Gothic" pitchFamily="34" charset="0"/>
              </a:rPr>
              <a:t> n</a:t>
            </a:r>
            <a:r>
              <a:rPr lang="it-IT" dirty="0" smtClean="0">
                <a:latin typeface="Amnesty Trade Gothic" pitchFamily="34" charset="0"/>
              </a:rPr>
              <a:t>aj</a:t>
            </a:r>
            <a:r>
              <a:rPr lang="sl-SI" dirty="0" smtClean="0">
                <a:latin typeface="Amnesty Trade Gothic" pitchFamily="34" charset="0"/>
              </a:rPr>
              <a:t> </a:t>
            </a:r>
            <a:r>
              <a:rPr lang="it-IT" dirty="0" smtClean="0">
                <a:latin typeface="Amnesty Trade Gothic" pitchFamily="34" charset="0"/>
              </a:rPr>
              <a:t>naredijo</a:t>
            </a:r>
            <a:r>
              <a:rPr lang="sl-SI" dirty="0" smtClean="0">
                <a:latin typeface="Amnesty Trade Gothic" pitchFamily="34" charset="0"/>
              </a:rPr>
              <a:t> </a:t>
            </a:r>
            <a:r>
              <a:rPr lang="it-IT" dirty="0" smtClean="0">
                <a:latin typeface="Amnesty Trade Gothic" pitchFamily="34" charset="0"/>
              </a:rPr>
              <a:t>?</a:t>
            </a:r>
            <a:endParaRPr lang="en-US" dirty="0" smtClean="0">
              <a:latin typeface="Amnesty Trade Gothic" pitchFamily="34" charset="0"/>
            </a:endParaRPr>
          </a:p>
          <a:p>
            <a:pPr>
              <a:buNone/>
            </a:pPr>
            <a:r>
              <a:rPr lang="it-IT" sz="3600" dirty="0" smtClean="0">
                <a:latin typeface="Amnesty Trade Gothic" pitchFamily="34" charset="0"/>
              </a:rPr>
              <a:t> </a:t>
            </a:r>
            <a:endParaRPr lang="en-US" sz="3600" dirty="0" smtClean="0">
              <a:latin typeface="Amnesty Trade Gothic" pitchFamily="34" charset="0"/>
            </a:endParaRPr>
          </a:p>
          <a:p>
            <a:pPr eaLnBrk="1" hangingPunct="1">
              <a:buNone/>
            </a:pPr>
            <a:endParaRPr lang="en-US" altLang="sl-SI" sz="3600" dirty="0" smtClean="0">
              <a:latin typeface="Amnesty Trade Gothic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420888"/>
            <a:ext cx="6912768" cy="93610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" pitchFamily="34" charset="0"/>
              </a:rPr>
              <a:t/>
            </a:r>
            <a:br>
              <a:rPr lang="sl-SI" altLang="sl-SI" b="1" dirty="0" smtClean="0">
                <a:latin typeface="Amnesty Trade Gothic" pitchFamily="34" charset="0"/>
              </a:rPr>
            </a:br>
            <a:r>
              <a:rPr lang="sl-SI" altLang="sl-SI" sz="4000" b="1" dirty="0" smtClean="0">
                <a:latin typeface="Amnesty Trade Gothic" pitchFamily="34" charset="0"/>
              </a:rPr>
              <a:t>Razmislite in odgovorite …</a:t>
            </a:r>
            <a:r>
              <a:rPr lang="en-US" altLang="sl-SI" b="1" dirty="0" smtClean="0">
                <a:latin typeface="Amnesty Trade Gothic" pitchFamily="34" charset="0"/>
              </a:rPr>
              <a:t/>
            </a:r>
            <a:br>
              <a:rPr lang="en-US" altLang="sl-SI" b="1" dirty="0" smtClean="0">
                <a:latin typeface="Amnesty Trade Gothic" pitchFamily="34" charset="0"/>
              </a:rPr>
            </a:b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3356992"/>
            <a:ext cx="8353176" cy="3200400"/>
          </a:xfrm>
          <a:noFill/>
        </p:spPr>
        <p:txBody>
          <a:bodyPr/>
          <a:lstStyle/>
          <a:p>
            <a:pPr lvl="0"/>
            <a:r>
              <a:rPr lang="sl-SI" sz="2600" b="1" dirty="0" smtClean="0">
                <a:latin typeface="Amnesty Trade Gothic" pitchFamily="34" charset="0"/>
              </a:rPr>
              <a:t>Pišite predsedniku Mjanmara</a:t>
            </a:r>
            <a:r>
              <a:rPr lang="sl-SI" sz="2600" dirty="0" smtClean="0">
                <a:latin typeface="Amnesty Trade Gothic" pitchFamily="34" charset="0"/>
              </a:rPr>
              <a:t> </a:t>
            </a:r>
            <a:r>
              <a:rPr lang="sl-SI" sz="2600" dirty="0" err="1" smtClean="0">
                <a:latin typeface="Amnesty Trade Gothic" pitchFamily="34" charset="0"/>
              </a:rPr>
              <a:t>Theinu</a:t>
            </a:r>
            <a:r>
              <a:rPr lang="sl-SI" sz="2600" dirty="0" smtClean="0">
                <a:latin typeface="Amnesty Trade Gothic" pitchFamily="34" charset="0"/>
              </a:rPr>
              <a:t> </a:t>
            </a:r>
            <a:r>
              <a:rPr lang="sl-SI" sz="2600" dirty="0" err="1" smtClean="0">
                <a:latin typeface="Amnesty Trade Gothic" pitchFamily="34" charset="0"/>
              </a:rPr>
              <a:t>Seinu</a:t>
            </a:r>
            <a:r>
              <a:rPr lang="sl-SI" sz="2600" smtClean="0">
                <a:latin typeface="Amnesty Trade Gothic" pitchFamily="34" charset="0"/>
              </a:rPr>
              <a:t>, </a:t>
            </a:r>
            <a:r>
              <a:rPr lang="sl-SI" sz="2600" dirty="0" smtClean="0">
                <a:latin typeface="Amnesty Trade Gothic" pitchFamily="34" charset="0"/>
              </a:rPr>
              <a:t>naj nemudoma in brezpogojno izpusti Phyoe Phyoe Aung in druge miroljubne študentske.</a:t>
            </a:r>
            <a:endParaRPr lang="en-US" sz="2600" dirty="0" smtClean="0">
              <a:latin typeface="Amnesty Trade Gothic" pitchFamily="34" charset="0"/>
            </a:endParaRPr>
          </a:p>
          <a:p>
            <a:pPr lvl="0"/>
            <a:r>
              <a:rPr lang="sl-SI" sz="2600" dirty="0" smtClean="0">
                <a:latin typeface="Amnesty Trade Gothic" pitchFamily="34" charset="0"/>
              </a:rPr>
              <a:t>Phyoe Phyoe Aung je ljubiteljica živali, zato ji </a:t>
            </a:r>
            <a:r>
              <a:rPr lang="sl-SI" sz="2600" b="1" dirty="0" smtClean="0">
                <a:latin typeface="Amnesty Trade Gothic" pitchFamily="34" charset="0"/>
              </a:rPr>
              <a:t>pošljite svoje slike in risbe živali</a:t>
            </a:r>
            <a:r>
              <a:rPr lang="sl-SI" sz="2600" dirty="0" smtClean="0">
                <a:latin typeface="Amnesty Trade Gothic" pitchFamily="34" charset="0"/>
              </a:rPr>
              <a:t>. Pošljite nam tudi sporočila za ostale zaprte študente in podpornike. V sporočilo lahko vključite besedilo: “I support Myanmar students”. </a:t>
            </a:r>
            <a:endParaRPr lang="en-US" sz="2600" dirty="0" smtClean="0">
              <a:latin typeface="Amnesty Trade Gothic" pitchFamily="34" charset="0"/>
            </a:endParaRPr>
          </a:p>
          <a:p>
            <a:pPr eaLnBrk="1" hangingPunct="1">
              <a:lnSpc>
                <a:spcPct val="110000"/>
              </a:lnSpc>
              <a:buFont typeface="Arial" pitchFamily="34" charset="0"/>
              <a:buChar char="•"/>
            </a:pPr>
            <a:endParaRPr lang="en-US" altLang="sl-SI" sz="2400" i="1" dirty="0" smtClean="0">
              <a:latin typeface="Amnesty Trade Gothic" pitchFamily="34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>
          <a:xfrm>
            <a:off x="1763688" y="2204864"/>
            <a:ext cx="4824536" cy="84658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latin typeface="Amnesty Trade Gothic" pitchFamily="34" charset="0"/>
              </a:rPr>
              <a:t/>
            </a:r>
            <a:br>
              <a:rPr lang="sl-SI" sz="4000" b="1" dirty="0" smtClean="0">
                <a:latin typeface="Amnesty Trade Gothic" pitchFamily="34" charset="0"/>
              </a:rPr>
            </a:br>
            <a:r>
              <a:rPr lang="sl-SI" sz="4000" b="1" dirty="0" smtClean="0">
                <a:latin typeface="Amnesty Trade Gothic" pitchFamily="34" charset="0"/>
              </a:rPr>
              <a:t>Kaj lahko naredite?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5" name="Slika 4" descr="W4R_Facebook_Bann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165</Words>
  <Application>Microsoft Office PowerPoint</Application>
  <PresentationFormat>Diaprojekcija na zaslonu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Blank Presentation</vt:lpstr>
      <vt:lpstr>Pišem za pravice  oktober-december 2015</vt:lpstr>
      <vt:lpstr>PowerPointova predstavitev</vt:lpstr>
      <vt:lpstr>PowerPointova predstavitev</vt:lpstr>
      <vt:lpstr> Razmislite in odgovorite … </vt:lpstr>
      <vt:lpstr> Kaj lahko naredite? 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Ana Čemažar</cp:lastModifiedBy>
  <cp:revision>153</cp:revision>
  <dcterms:created xsi:type="dcterms:W3CDTF">2010-10-13T05:31:03Z</dcterms:created>
  <dcterms:modified xsi:type="dcterms:W3CDTF">2015-10-29T08:42:17Z</dcterms:modified>
</cp:coreProperties>
</file>