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3" r:id="rId3"/>
    <p:sldId id="273" r:id="rId4"/>
    <p:sldId id="257" r:id="rId5"/>
    <p:sldId id="275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60" d="100"/>
          <a:sy n="60" d="100"/>
        </p:scale>
        <p:origin x="-164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oktober-december 2015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6606"/>
            <a:ext cx="9144000" cy="3121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395536" y="4005064"/>
            <a:ext cx="8280920" cy="245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l-SI" altLang="sl-SI" sz="3200" b="1" dirty="0" err="1" smtClean="0">
                <a:latin typeface="Amnesty Trade Gothic" pitchFamily="34" charset="-18"/>
              </a:rPr>
              <a:t>Zunar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dirty="0" smtClean="0">
                <a:latin typeface="Amnesty Trade Gothic" pitchFamily="34" charset="-18"/>
              </a:rPr>
              <a:t>(Malezija)</a:t>
            </a:r>
            <a:endParaRPr lang="sl-SI" altLang="sl-SI" sz="3200" b="1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endParaRPr lang="sl-SI" altLang="sl-SI" sz="3200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r>
              <a:rPr lang="sl-SI" altLang="sl-SI" sz="3200" dirty="0" smtClean="0">
                <a:latin typeface="Amnesty Trade Gothic" pitchFamily="34" charset="-18"/>
              </a:rPr>
              <a:t>Zaradi objave na </a:t>
            </a:r>
            <a:r>
              <a:rPr lang="sl-SI" altLang="sl-SI" sz="3200" dirty="0" err="1" smtClean="0">
                <a:latin typeface="Amnesty Trade Gothic" pitchFamily="34" charset="-18"/>
              </a:rPr>
              <a:t>Twitterju</a:t>
            </a:r>
            <a:r>
              <a:rPr lang="sl-SI" altLang="sl-SI" sz="3200" dirty="0" smtClean="0">
                <a:latin typeface="Amnesty Trade Gothic" pitchFamily="34" charset="-18"/>
              </a:rPr>
              <a:t> mu grozi večletna zaporna kazen</a:t>
            </a:r>
            <a:endParaRPr lang="en-US" altLang="sl-SI" sz="3200" dirty="0"/>
          </a:p>
        </p:txBody>
      </p:sp>
      <p:pic>
        <p:nvPicPr>
          <p:cNvPr id="5" name="Slika 4" descr="6_Malaysia-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86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060848"/>
            <a:ext cx="8361040" cy="4797152"/>
          </a:xfrm>
        </p:spPr>
        <p:txBody>
          <a:bodyPr/>
          <a:lstStyle/>
          <a:p>
            <a:pPr marL="0">
              <a:lnSpc>
                <a:spcPct val="150000"/>
              </a:lnSpc>
              <a:buNone/>
            </a:pPr>
            <a:r>
              <a:rPr lang="sl-SI" sz="3000" dirty="0" smtClean="0">
                <a:latin typeface="Amnesty Trade Gothic" pitchFamily="34" charset="0"/>
              </a:rPr>
              <a:t>Zunar je politični karikaturist, poznan zaradi satiričnih napadov na vladno korupcijo in goljufije na </a:t>
            </a:r>
            <a:r>
              <a:rPr lang="sl-SI" sz="3000" dirty="0" smtClean="0">
                <a:latin typeface="Amnesty Trade Gothic" pitchFamily="34" charset="0"/>
              </a:rPr>
              <a:t>volitvah. Ker </a:t>
            </a:r>
            <a:r>
              <a:rPr lang="sl-SI" sz="3000" dirty="0" smtClean="0">
                <a:latin typeface="Amnesty Trade Gothic" pitchFamily="34" charset="0"/>
              </a:rPr>
              <a:t>je na Twitterju obsodil zaprtje politika, ki nasprotuje vladi, mu grozi večletna zaporna kazen. </a:t>
            </a:r>
            <a:r>
              <a:rPr lang="sl-SI" sz="3000" dirty="0" smtClean="0">
                <a:latin typeface="Amnesty Trade Gothic" pitchFamily="34" charset="0"/>
              </a:rPr>
              <a:t>Vlada </a:t>
            </a:r>
            <a:r>
              <a:rPr lang="sl-SI" sz="3000" dirty="0" smtClean="0">
                <a:latin typeface="Amnesty Trade Gothic" pitchFamily="34" charset="0"/>
              </a:rPr>
              <a:t>se na vse pretege trudi utišati razprave in zapreti nasprotnike.</a:t>
            </a:r>
            <a:endParaRPr lang="en-US" sz="3000" dirty="0" smtClean="0">
              <a:latin typeface="Amnesty Trade Gothic" pitchFamily="34" charset="0"/>
            </a:endParaRPr>
          </a:p>
          <a:p>
            <a:pPr>
              <a:buNone/>
            </a:pPr>
            <a:endParaRPr lang="en-US" sz="2000" dirty="0" smtClean="0"/>
          </a:p>
          <a:p>
            <a:pPr marL="609600" indent="-609600" eaLnBrk="1" hangingPunct="1">
              <a:lnSpc>
                <a:spcPct val="150000"/>
              </a:lnSpc>
            </a:pPr>
            <a:endParaRPr lang="en-US" altLang="sl-SI" sz="2000" dirty="0" smtClean="0">
              <a:latin typeface="Amnesty Trade Gothic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3068960"/>
            <a:ext cx="8568952" cy="3528392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it-IT" sz="2800" dirty="0" smtClean="0">
                <a:latin typeface="Amnesty Trade Gothic" pitchFamily="34" charset="0"/>
              </a:rPr>
              <a:t>Ali obstajajo omejitve o </a:t>
            </a:r>
            <a:r>
              <a:rPr lang="it-IT" sz="2800" dirty="0" err="1" smtClean="0">
                <a:latin typeface="Amnesty Trade Gothic" pitchFamily="34" charset="0"/>
              </a:rPr>
              <a:t>tem</a:t>
            </a:r>
            <a:r>
              <a:rPr lang="sl-SI" sz="2800" dirty="0" smtClean="0">
                <a:latin typeface="Amnesty Trade Gothic" pitchFamily="34" charset="0"/>
              </a:rPr>
              <a:t>,</a:t>
            </a:r>
            <a:r>
              <a:rPr lang="it-IT" sz="2800" dirty="0" smtClean="0">
                <a:latin typeface="Amnesty Trade Gothic" pitchFamily="34" charset="0"/>
              </a:rPr>
              <a:t> </a:t>
            </a:r>
            <a:r>
              <a:rPr lang="it-IT" sz="2800" dirty="0" smtClean="0">
                <a:latin typeface="Amnesty Trade Gothic" pitchFamily="34" charset="0"/>
              </a:rPr>
              <a:t>kaj </a:t>
            </a:r>
            <a:r>
              <a:rPr lang="it-IT" sz="2800" dirty="0" err="1" smtClean="0">
                <a:latin typeface="Amnesty Trade Gothic" pitchFamily="34" charset="0"/>
              </a:rPr>
              <a:t>govorimo</a:t>
            </a:r>
            <a:r>
              <a:rPr lang="sl-SI" sz="2800" dirty="0" smtClean="0">
                <a:latin typeface="Amnesty Trade Gothic" pitchFamily="34" charset="0"/>
              </a:rPr>
              <a:t>?</a:t>
            </a:r>
            <a:endParaRPr lang="sl-SI" sz="2800" dirty="0" smtClean="0">
              <a:latin typeface="Amnesty Trade Gothic" pitchFamily="34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800" dirty="0" smtClean="0">
                <a:latin typeface="Amnesty Trade Gothic" pitchFamily="34" charset="0"/>
              </a:rPr>
              <a:t>Č</a:t>
            </a:r>
            <a:r>
              <a:rPr lang="it-IT" sz="2800" dirty="0" smtClean="0">
                <a:latin typeface="Amnesty Trade Gothic" pitchFamily="34" charset="0"/>
              </a:rPr>
              <a:t>e bi predstavljal vlado, kako bi dolo</a:t>
            </a:r>
            <a:r>
              <a:rPr lang="sl-SI" sz="2800" dirty="0" smtClean="0">
                <a:latin typeface="Amnesty Trade Gothic" pitchFamily="34" charset="0"/>
              </a:rPr>
              <a:t>č</a:t>
            </a:r>
            <a:r>
              <a:rPr lang="it-IT" sz="2800" dirty="0" smtClean="0">
                <a:latin typeface="Amnesty Trade Gothic" pitchFamily="34" charset="0"/>
              </a:rPr>
              <a:t>il</a:t>
            </a:r>
            <a:r>
              <a:rPr lang="sl-SI" sz="2800" dirty="0" smtClean="0">
                <a:latin typeface="Amnesty Trade Gothic" pitchFamily="34" charset="0"/>
              </a:rPr>
              <a:t>i,</a:t>
            </a:r>
            <a:r>
              <a:rPr lang="it-IT" sz="2800" dirty="0" smtClean="0">
                <a:latin typeface="Amnesty Trade Gothic" pitchFamily="34" charset="0"/>
              </a:rPr>
              <a:t> </a:t>
            </a:r>
            <a:r>
              <a:rPr lang="it-IT" sz="2800" dirty="0" smtClean="0">
                <a:latin typeface="Amnesty Trade Gothic" pitchFamily="34" charset="0"/>
              </a:rPr>
              <a:t>o </a:t>
            </a:r>
            <a:r>
              <a:rPr lang="sl-SI" sz="2800" dirty="0" smtClean="0">
                <a:latin typeface="Amnesty Trade Gothic" pitchFamily="34" charset="0"/>
              </a:rPr>
              <a:t>č</a:t>
            </a:r>
            <a:r>
              <a:rPr lang="it-IT" sz="2800" dirty="0" smtClean="0">
                <a:latin typeface="Amnesty Trade Gothic" pitchFamily="34" charset="0"/>
              </a:rPr>
              <a:t>em je dovoljeno govoriti in o </a:t>
            </a:r>
            <a:r>
              <a:rPr lang="sl-SI" sz="2800" dirty="0" smtClean="0">
                <a:latin typeface="Amnesty Trade Gothic" pitchFamily="34" charset="0"/>
              </a:rPr>
              <a:t>č</a:t>
            </a:r>
            <a:r>
              <a:rPr lang="it-IT" sz="2800" dirty="0" smtClean="0">
                <a:latin typeface="Amnesty Trade Gothic" pitchFamily="34" charset="0"/>
              </a:rPr>
              <a:t>em ne</a:t>
            </a:r>
            <a:r>
              <a:rPr lang="it-IT" sz="2800" dirty="0" smtClean="0">
                <a:latin typeface="Amnesty Trade Gothic" pitchFamily="34" charset="0"/>
              </a:rPr>
              <a:t>?</a:t>
            </a:r>
            <a:endParaRPr lang="sl-SI" sz="2800" dirty="0" smtClean="0">
              <a:latin typeface="Amnesty Trade Gothic" pitchFamily="34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800" dirty="0" smtClean="0">
                <a:latin typeface="Amnesty Trade Gothic" pitchFamily="34" charset="0"/>
              </a:rPr>
              <a:t>Katere pravice so kršene </a:t>
            </a:r>
            <a:r>
              <a:rPr lang="sl-SI" sz="2800" dirty="0" err="1" smtClean="0">
                <a:latin typeface="Amnesty Trade Gothic" pitchFamily="34" charset="0"/>
              </a:rPr>
              <a:t>Zunarju</a:t>
            </a:r>
            <a:r>
              <a:rPr lang="sl-SI" sz="2800" dirty="0" smtClean="0">
                <a:latin typeface="Amnesty Trade Gothic" pitchFamily="34" charset="0"/>
              </a:rPr>
              <a:t>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l-SI" sz="2800" dirty="0" smtClean="0">
                <a:latin typeface="Amnesty Trade Gothic" pitchFamily="34" charset="0"/>
              </a:rPr>
              <a:t>Kako bi ravnali na njegovem mestu?</a:t>
            </a:r>
            <a:endParaRPr lang="en-US" sz="2800" dirty="0" smtClean="0">
              <a:latin typeface="Amnesty Trade Gothic" pitchFamily="34" charset="0"/>
            </a:endParaRPr>
          </a:p>
          <a:p>
            <a:pPr>
              <a:buNone/>
            </a:pPr>
            <a:r>
              <a:rPr lang="it-IT" dirty="0" smtClean="0">
                <a:latin typeface="Amnesty Trade Gothic" pitchFamily="34" charset="0"/>
              </a:rPr>
              <a:t> </a:t>
            </a:r>
            <a:endParaRPr lang="en-US" dirty="0" smtClean="0">
              <a:latin typeface="Amnesty Trade Gothic" pitchFamily="34" charset="0"/>
            </a:endParaRPr>
          </a:p>
          <a:p>
            <a:pPr eaLnBrk="1" hangingPunct="1">
              <a:buNone/>
            </a:pPr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2276872"/>
            <a:ext cx="5760640" cy="70750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" pitchFamily="34" charset="0"/>
              </a:rPr>
              <a:t/>
            </a:r>
            <a:br>
              <a:rPr lang="sl-SI" altLang="sl-SI" b="1" dirty="0" smtClean="0">
                <a:latin typeface="Amnesty Trade Gothic" pitchFamily="34" charset="0"/>
              </a:rPr>
            </a:br>
            <a:r>
              <a:rPr lang="sl-SI" altLang="sl-SI" sz="3600" b="1" dirty="0" smtClean="0">
                <a:latin typeface="Amnesty Trade Gothic" pitchFamily="34" charset="0"/>
              </a:rPr>
              <a:t>Razmislite in odgovorite …</a:t>
            </a:r>
            <a:r>
              <a:rPr lang="en-US" altLang="sl-SI" b="1" dirty="0" smtClean="0">
                <a:latin typeface="Amnesty Trade Gothic" pitchFamily="34" charset="0"/>
              </a:rPr>
              <a:t/>
            </a:r>
            <a:br>
              <a:rPr lang="en-US" altLang="sl-SI" b="1" dirty="0" smtClean="0">
                <a:latin typeface="Amnesty Trade Gothic" pitchFamily="34" charset="0"/>
              </a:rPr>
            </a:b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3284984"/>
            <a:ext cx="7850187" cy="3096344"/>
          </a:xfrm>
        </p:spPr>
        <p:txBody>
          <a:bodyPr/>
          <a:lstStyle/>
          <a:p>
            <a:pPr lvl="0"/>
            <a:r>
              <a:rPr lang="sl-SI" sz="2400" b="1" dirty="0" smtClean="0">
                <a:latin typeface="Amnesty Trade Gothic" pitchFamily="34" charset="0"/>
              </a:rPr>
              <a:t>Pišite predsedniku malezijske vlade </a:t>
            </a:r>
            <a:r>
              <a:rPr lang="sl-SI" sz="2400" dirty="0" smtClean="0">
                <a:latin typeface="Amnesty Trade Gothic" pitchFamily="34" charset="0"/>
              </a:rPr>
              <a:t>in od njega zahtevajte, naj ovrže politično motivirane obtožbe proti Zunarju, ki je miroljubno udejanjal svojo pravico do svobode izražanja.</a:t>
            </a:r>
            <a:endParaRPr lang="en-US" sz="2400" dirty="0" smtClean="0">
              <a:latin typeface="Amnesty Trade Gothic" pitchFamily="34" charset="0"/>
            </a:endParaRPr>
          </a:p>
          <a:p>
            <a:pPr lvl="0"/>
            <a:r>
              <a:rPr lang="sl-SI" sz="2400" dirty="0" smtClean="0">
                <a:latin typeface="Amnesty Trade Gothic" pitchFamily="34" charset="0"/>
              </a:rPr>
              <a:t>Zunar nam je povedal, da bi bil presrečen, če bi mu ljudje </a:t>
            </a:r>
            <a:r>
              <a:rPr lang="sl-SI" sz="2400" b="1" dirty="0" smtClean="0">
                <a:latin typeface="Amnesty Trade Gothic" pitchFamily="34" charset="0"/>
              </a:rPr>
              <a:t>podporo izrazili z risanjem</a:t>
            </a:r>
            <a:r>
              <a:rPr lang="sl-SI" sz="2400" dirty="0" smtClean="0">
                <a:latin typeface="Amnesty Trade Gothic" pitchFamily="34" charset="0"/>
              </a:rPr>
              <a:t>. Ni treba, da je slika zahtevna – lahko je zgolj risba ali preprosta skica, kaj pravica do svobode izražanja pomeni vam.</a:t>
            </a:r>
            <a:endParaRPr lang="en-US" sz="2400" dirty="0" smtClean="0">
              <a:latin typeface="Amnesty Trade Gothic" pitchFamily="34" charset="0"/>
            </a:endParaRPr>
          </a:p>
          <a:p>
            <a:endParaRPr lang="en-US" sz="2400" dirty="0" smtClean="0">
              <a:latin typeface="Amnesty Trade Gothic" pitchFamily="34" charset="0"/>
            </a:endParaRPr>
          </a:p>
          <a:p>
            <a:pPr marL="514350" lvl="0" indent="-514350">
              <a:buNone/>
            </a:pPr>
            <a:endParaRPr lang="en-US" sz="2800" dirty="0" smtClean="0"/>
          </a:p>
          <a:p>
            <a:pPr>
              <a:buNone/>
            </a:pPr>
            <a:r>
              <a:rPr lang="it-IT" sz="2800" dirty="0" smtClean="0"/>
              <a:t> </a:t>
            </a:r>
            <a:endParaRPr lang="en-US" sz="2800" dirty="0" smtClean="0"/>
          </a:p>
          <a:p>
            <a:pPr eaLnBrk="1" hangingPunct="1">
              <a:buNone/>
            </a:pPr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420888"/>
            <a:ext cx="4120480" cy="57606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" pitchFamily="34" charset="0"/>
              </a:rPr>
              <a:t/>
            </a:r>
            <a:br>
              <a:rPr lang="sl-SI" altLang="sl-SI" b="1" dirty="0" smtClean="0">
                <a:latin typeface="Amnesty Trade Gothic" pitchFamily="34" charset="0"/>
              </a:rPr>
            </a:br>
            <a:r>
              <a:rPr lang="sl-SI" sz="3200" b="1" dirty="0" smtClean="0">
                <a:latin typeface="Amnesty Trade Gothic" pitchFamily="34" charset="0"/>
              </a:rPr>
              <a:t>Kaj lahko naredite?</a:t>
            </a:r>
            <a:r>
              <a:rPr lang="en-US" altLang="sl-SI" sz="3600" b="1" dirty="0" smtClean="0">
                <a:latin typeface="Amnesty Trade Gothic" pitchFamily="34" charset="0"/>
              </a:rPr>
              <a:t/>
            </a:r>
            <a:br>
              <a:rPr lang="en-US" altLang="sl-SI" sz="3600" b="1" dirty="0" smtClean="0">
                <a:latin typeface="Amnesty Trade Gothic" pitchFamily="34" charset="0"/>
              </a:rPr>
            </a:br>
            <a:endParaRPr lang="en-US" altLang="sl-SI" sz="3600" dirty="0" smtClean="0">
              <a:latin typeface="Amnesty Trade Gothic" pitchFamily="34" charset="0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5" name="Slika 4" descr="W4R_Facebook_Bann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184</Words>
  <Application>Microsoft Office PowerPoint</Application>
  <PresentationFormat>Diaprojekcija na zaslonu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Blank Presentation</vt:lpstr>
      <vt:lpstr>Pišem za pravice  oktober-december 2015</vt:lpstr>
      <vt:lpstr>Diapozitiv 2</vt:lpstr>
      <vt:lpstr>Diapozitiv 3</vt:lpstr>
      <vt:lpstr> Razmislite in odgovorite … </vt:lpstr>
      <vt:lpstr> Kaj lahko naredite? 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cemazar</cp:lastModifiedBy>
  <cp:revision>150</cp:revision>
  <dcterms:created xsi:type="dcterms:W3CDTF">2010-10-13T05:31:03Z</dcterms:created>
  <dcterms:modified xsi:type="dcterms:W3CDTF">2015-10-28T08:27:59Z</dcterms:modified>
</cp:coreProperties>
</file>