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7"/>
  </p:notesMasterIdLst>
  <p:sldIdLst>
    <p:sldId id="256" r:id="rId3"/>
    <p:sldId id="272" r:id="rId4"/>
    <p:sldId id="257" r:id="rId5"/>
    <p:sldId id="258" r:id="rId6"/>
  </p:sldIdLst>
  <p:sldSz cx="9144000" cy="6858000" type="screen4x3"/>
  <p:notesSz cx="6805613" cy="99441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0F4C1AB-D4F6-4741-B374-322A61BD5BBD}" type="slidenum">
              <a:rPr lang="en-US" sz="14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92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3" name="Slika 42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44" name="Slika 43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3" name="Slika 82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84" name="Slika 83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12" name="Line 1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2" name="Line 2"/>
          <p:cNvSpPr/>
          <p:nvPr/>
        </p:nvSpPr>
        <p:spPr>
          <a:xfrm>
            <a:off x="457200" y="19047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pic>
        <p:nvPicPr>
          <p:cNvPr id="3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457200" y="380880"/>
            <a:ext cx="8206920" cy="360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9"/>
          <p:cNvPicPr/>
          <p:nvPr/>
        </p:nvPicPr>
        <p:blipFill>
          <a:blip r:embed="rId15" cstate="print"/>
          <a:stretch/>
        </p:blipFill>
        <p:spPr>
          <a:xfrm>
            <a:off x="7467480" y="2438280"/>
            <a:ext cx="823680" cy="1292040"/>
          </a:xfrm>
          <a:prstGeom prst="rect">
            <a:avLst/>
          </a:prstGeom>
          <a:ln>
            <a:noFill/>
          </a:ln>
        </p:spPr>
      </p:pic>
      <p:pic>
        <p:nvPicPr>
          <p:cNvPr id="6" name="Picture 10"/>
          <p:cNvPicPr/>
          <p:nvPr/>
        </p:nvPicPr>
        <p:blipFill>
          <a:blip r:embed="rId16" cstate="print"/>
          <a:stretch/>
        </p:blipFill>
        <p:spPr>
          <a:xfrm>
            <a:off x="838080" y="2743200"/>
            <a:ext cx="2160360" cy="925200"/>
          </a:xfrm>
          <a:prstGeom prst="rect">
            <a:avLst/>
          </a:prstGeom>
          <a:ln>
            <a:noFill/>
          </a:ln>
        </p:spPr>
      </p:pic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762120" y="609480"/>
            <a:ext cx="7695720" cy="990360"/>
          </a:xfrm>
          <a:prstGeom prst="rect">
            <a:avLst/>
          </a:prstGeom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en-GB" sz="3600" b="1" strike="noStrike">
                <a:solidFill>
                  <a:srgbClr val="000000"/>
                </a:solidFill>
                <a:latin typeface="Arial Narrow"/>
                <a:ea typeface="Geneva"/>
              </a:rPr>
              <a:t>Click to edit the title text formatClick to edit Master title style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00000"/>
              </a:lnSpc>
            </a:pPr>
            <a:fld id="{AC095EF7-6A08-4B0F-9EC9-5CE8FD7835F5}" type="slidenum">
              <a:rPr lang="en-US" sz="1200" b="1" strike="noStrike">
                <a:solidFill>
                  <a:srgbClr val="000000"/>
                </a:solidFill>
                <a:latin typeface="Arial Narrow"/>
                <a:ea typeface="Genev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" name="Line 6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Arial Narrow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 Narrow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46" name="Line 1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47" name="Line 2"/>
          <p:cNvSpPr/>
          <p:nvPr/>
        </p:nvSpPr>
        <p:spPr>
          <a:xfrm>
            <a:off x="457200" y="19047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en-GB" sz="3600" b="1" strike="noStrike">
                <a:solidFill>
                  <a:srgbClr val="000000"/>
                </a:solidFill>
                <a:latin typeface="Arial Narrow"/>
                <a:ea typeface="Geneva"/>
              </a:rPr>
              <a:t>Click to edit the title text formatClick to edit Master title style</a:t>
            </a:r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/>
          <a:lstStyle/>
          <a:p>
            <a:pPr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Fifth level</a:t>
            </a:r>
            <a:endParaRPr/>
          </a:p>
        </p:txBody>
      </p:sp>
      <p:sp>
        <p:nvSpPr>
          <p:cNvPr id="50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00000"/>
              </a:lnSpc>
            </a:pPr>
            <a:fld id="{D0774072-3B64-4D52-86BA-AB54B40721FF}" type="slidenum">
              <a:rPr lang="en-US" sz="1200" b="1" strike="noStrike">
                <a:solidFill>
                  <a:srgbClr val="000000"/>
                </a:solidFill>
                <a:latin typeface="Arial Narrow"/>
                <a:ea typeface="Genev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762120" y="609480"/>
            <a:ext cx="7695720" cy="99036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sl-SI" dirty="0" smtClean="0">
                <a:latin typeface="Amnesty Trade Gothic" panose="020B0503040303020004" pitchFamily="34" charset="-18"/>
              </a:rPr>
              <a:t>PIŠEM ZA PRAVICE 2018</a:t>
            </a:r>
            <a:endParaRPr dirty="0">
              <a:latin typeface="Amnesty Trade Gothic" panose="020B0503040303020004" pitchFamily="34" charset="-18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899592" y="4509120"/>
            <a:ext cx="6933960" cy="13712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sz="2800" b="1" dirty="0">
                <a:latin typeface="Amnesty Trade Gothic" panose="020B0503040303020004" pitchFamily="34" charset="-18"/>
              </a:rPr>
              <a:t>GULZAR DUISHENOVA, KIRGIZIJA</a:t>
            </a:r>
            <a:endParaRPr lang="sl-SI" sz="2800" dirty="0">
              <a:latin typeface="Amnesty Trade Gothic" panose="020B0503040303020004" pitchFamily="34" charset="-18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8472600" y="604368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>
                <a:latin typeface="Amnesty Trade Gothic" panose="020B0503040303020004" pitchFamily="34" charset="-18"/>
              </a:rPr>
              <a:t>GULZAR DUISHENOVA, </a:t>
            </a:r>
            <a:r>
              <a:rPr lang="sl-SI" b="1" dirty="0" smtClean="0">
                <a:latin typeface="Amnesty Trade Gothic" panose="020B0503040303020004" pitchFamily="34" charset="-18"/>
              </a:rPr>
              <a:t>KIRGIZIJA 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i="1" dirty="0">
                <a:latin typeface="Amnesty Trade Gothic" panose="020B0503040303020004" pitchFamily="34" charset="-18"/>
              </a:rPr>
              <a:t>»Situacija se ne spremeni, ker vlada ni sprejela Konvencije o pravicah invalidnih oseb. Najbolj pomembno je stališče ljudi. Če ljudje vidijo, da si ljudje z ovirami prizadevajo za pravico do dela, se spremenijo pogledi in s tem tudi razmere.«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78750"/>
            <a:ext cx="1234120" cy="1587849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944738"/>
            <a:ext cx="2721488" cy="32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061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>
                <a:latin typeface="Amnesty Trade Gothic" panose="020B0503040303020004" pitchFamily="34" charset="-18"/>
              </a:rPr>
              <a:t>Za kaj gre?</a:t>
            </a:r>
            <a:r>
              <a:rPr lang="sl-SI" dirty="0">
                <a:latin typeface="Amnesty Trade Gothic" panose="020B0503040303020004" pitchFamily="34" charset="-18"/>
              </a:rPr>
              <a:t> </a:t>
            </a:r>
          </a:p>
        </p:txBody>
      </p:sp>
      <p:sp>
        <p:nvSpPr>
          <p:cNvPr id="94" name="TextShape 2"/>
          <p:cNvSpPr txBox="1"/>
          <p:nvPr/>
        </p:nvSpPr>
        <p:spPr>
          <a:xfrm>
            <a:off x="457200" y="1934324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Amnesty Trade Gothic" panose="020B0503040303020004" pitchFamily="34" charset="-18"/>
              </a:rPr>
              <a:t>Od </a:t>
            </a:r>
            <a:r>
              <a:rPr lang="sl-SI" dirty="0">
                <a:latin typeface="Amnesty Trade Gothic" panose="020B0503040303020004" pitchFamily="34" charset="-18"/>
              </a:rPr>
              <a:t>leta 2006 je aktivna v prizadevanjih za enakopraven dostop do zdravstvenih storitev, zaposlovanja in javnega transporta za ženske z ovirami. </a:t>
            </a:r>
            <a:endParaRPr lang="sl-SI" dirty="0" smtClean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 smtClean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Amnesty Trade Gothic" panose="020B0503040303020004" pitchFamily="34" charset="-18"/>
              </a:rPr>
              <a:t>Slaba </a:t>
            </a:r>
            <a:r>
              <a:rPr lang="sl-SI" dirty="0">
                <a:latin typeface="Amnesty Trade Gothic" panose="020B0503040303020004" pitchFamily="34" charset="-18"/>
              </a:rPr>
              <a:t>dostopnost javnih prevozov je velik problem, ki vpliva na to, da se ljudje z gibalnimi ovirami težko zaposlijo. </a:t>
            </a:r>
            <a:endParaRPr lang="sl-SI" dirty="0" smtClean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 smtClean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err="1" smtClean="0">
                <a:latin typeface="Amnesty Trade Gothic" panose="020B0503040303020004" pitchFamily="34" charset="-18"/>
              </a:rPr>
              <a:t>Gulzar</a:t>
            </a:r>
            <a:r>
              <a:rPr lang="sl-SI" dirty="0" smtClean="0">
                <a:latin typeface="Amnesty Trade Gothic" panose="020B0503040303020004" pitchFamily="34" charset="-18"/>
              </a:rPr>
              <a:t> </a:t>
            </a:r>
            <a:r>
              <a:rPr lang="sl-SI" dirty="0">
                <a:latin typeface="Amnesty Trade Gothic" panose="020B0503040303020004" pitchFamily="34" charset="-18"/>
              </a:rPr>
              <a:t>tudi pravi, da zdravstveno osebje ljudi z ovirami ne obravnava dostojanstveno in spoštljivo; pove, da jih zdravijo kot »tiste, ki imajo neozdravljivo bolezen.«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8946"/>
            <a:ext cx="1288555" cy="1657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62068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>
                <a:latin typeface="Amnesty Trade Gothic" panose="020B0503040303020004" pitchFamily="34" charset="-18"/>
              </a:rPr>
              <a:t>GULZAR DUISHENOVA, KIRGIZIJA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917000"/>
            <a:ext cx="8578800" cy="439200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b="1" dirty="0">
                <a:latin typeface="Amnesty Trade Gothic" panose="020B0503040303020004" pitchFamily="34" charset="-18"/>
              </a:rPr>
              <a:t>Pomembno:</a:t>
            </a:r>
            <a:r>
              <a:rPr lang="sl-SI" dirty="0">
                <a:latin typeface="Amnesty Trade Gothic" panose="020B0503040303020004" pitchFamily="34" charset="-18"/>
              </a:rPr>
              <a:t> </a:t>
            </a:r>
            <a:r>
              <a:rPr lang="sl-SI" dirty="0" err="1">
                <a:latin typeface="Amnesty Trade Gothic" panose="020B0503040303020004" pitchFamily="34" charset="-18"/>
              </a:rPr>
              <a:t>Gulzar</a:t>
            </a:r>
            <a:r>
              <a:rPr lang="sl-SI" dirty="0">
                <a:latin typeface="Amnesty Trade Gothic" panose="020B0503040303020004" pitchFamily="34" charset="-18"/>
              </a:rPr>
              <a:t> bo vesela tudi solidarnostnih sporočil, poslanih po elektronski poti</a:t>
            </a:r>
            <a:r>
              <a:rPr lang="sl-SI" dirty="0" smtClean="0">
                <a:latin typeface="Amnesty Trade Gothic" panose="020B0503040303020004" pitchFamily="34" charset="-18"/>
              </a:rPr>
              <a:t>. 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13560"/>
            <a:ext cx="1234120" cy="158784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667892"/>
            <a:ext cx="5400647" cy="3590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155</Words>
  <Application>Microsoft Office PowerPoint</Application>
  <PresentationFormat>Diaprojekcija na zaslonu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4</vt:i4>
      </vt:variant>
    </vt:vector>
  </HeadingPairs>
  <TitlesOfParts>
    <vt:vector size="14" baseType="lpstr">
      <vt:lpstr>Amnesty Trade Gothic</vt:lpstr>
      <vt:lpstr>Arial</vt:lpstr>
      <vt:lpstr>Arial Narrow</vt:lpstr>
      <vt:lpstr>DejaVu Sans</vt:lpstr>
      <vt:lpstr>Geneva</vt:lpstr>
      <vt:lpstr>StarSymbol</vt:lpstr>
      <vt:lpstr>Times New Roman</vt:lpstr>
      <vt:lpstr>Wingdings</vt:lpstr>
      <vt:lpstr>Office Theme</vt:lpstr>
      <vt:lpstr>Office Theme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Simona Podobnikar</dc:creator>
  <cp:lastModifiedBy>Simona Podobnikar</cp:lastModifiedBy>
  <cp:revision>25</cp:revision>
  <dcterms:modified xsi:type="dcterms:W3CDTF">2018-10-12T12:08:26Z</dcterms:modified>
</cp:coreProperties>
</file>