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72" r:id="rId4"/>
    <p:sldId id="257" r:id="rId5"/>
    <p:sldId id="258" r:id="rId6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62120" y="609480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PIŠEM ZA PRAVICE 2018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560" y="464194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>
                <a:latin typeface="Amnesty Trade Gothic" panose="020B0503040303020004" pitchFamily="34" charset="-18"/>
              </a:rPr>
              <a:t>GERALDINE CHACÓN, VENEZUELA</a:t>
            </a:r>
          </a:p>
          <a:p>
            <a:endParaRPr lang="sl-SI" dirty="0"/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>
                <a:latin typeface="Amnesty Trade Gothic" panose="020B0503040303020004" pitchFamily="34" charset="-18"/>
              </a:rPr>
              <a:t>GERALDINE CHACÓN, </a:t>
            </a:r>
            <a:r>
              <a:rPr lang="sl-SI" b="1" dirty="0" smtClean="0">
                <a:latin typeface="Amnesty Trade Gothic" panose="020B0503040303020004" pitchFamily="34" charset="-18"/>
              </a:rPr>
              <a:t>VENEZUELA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>
              <a:buSzPct val="45000"/>
            </a:pPr>
            <a:r>
              <a:rPr lang="sl-SI" i="1" dirty="0">
                <a:latin typeface="Amnesty Trade Gothic" panose="020B0503040303020004" pitchFamily="34" charset="-18"/>
              </a:rPr>
              <a:t>»V preteklosti sem izvajala Pišem za pravice v Venezueli. Nikoli si nisem mislila, da bodo nekega dne morali ljudje pisati zame.«</a:t>
            </a: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buSzPct val="45000"/>
              <a:buFont typeface="Wingdings" charset="2"/>
              <a:buChar char="u"/>
            </a:pPr>
            <a:endParaRPr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4673"/>
            <a:ext cx="1162112" cy="149520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9" y="2726228"/>
            <a:ext cx="2808312" cy="35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/>
              <a:t>Za kaj gre?</a:t>
            </a:r>
            <a:r>
              <a:rPr lang="sl-SI" dirty="0"/>
              <a:t> 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Trenutno </a:t>
            </a:r>
            <a:r>
              <a:rPr lang="sl-SI" dirty="0">
                <a:latin typeface="Amnesty Trade Gothic" panose="020B0503040303020004" pitchFamily="34" charset="-18"/>
              </a:rPr>
              <a:t>je pogojno na prostosti in ne sme potovati iz države.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Aretirali </a:t>
            </a:r>
            <a:r>
              <a:rPr lang="sl-SI" dirty="0">
                <a:latin typeface="Amnesty Trade Gothic" panose="020B0503040303020004" pitchFamily="34" charset="-18"/>
              </a:rPr>
              <a:t>so jo februarja 2018 na podlagi suma, da je povezana z nevladno skupino Pogumna srca, ta pa je naprej povezana z odporniško skupino, ki nasilno protestira proti vladi.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Ta </a:t>
            </a:r>
            <a:r>
              <a:rPr lang="sl-SI" dirty="0">
                <a:latin typeface="Amnesty Trade Gothic" panose="020B0503040303020004" pitchFamily="34" charset="-18"/>
              </a:rPr>
              <a:t>obtožba je </a:t>
            </a:r>
            <a:r>
              <a:rPr lang="sl-SI" dirty="0" smtClean="0">
                <a:latin typeface="Amnesty Trade Gothic" panose="020B0503040303020004" pitchFamily="34" charset="-18"/>
              </a:rPr>
              <a:t>neosnovana, v resnici organizacija, kjer je zaposlena (Ambasadorji skupnosti), izvaja programe, s katerimi </a:t>
            </a:r>
            <a:r>
              <a:rPr lang="sl-SI" dirty="0">
                <a:latin typeface="Amnesty Trade Gothic" panose="020B0503040303020004" pitchFamily="34" charset="-18"/>
              </a:rPr>
              <a:t>ogrožene mlade v osiromašenih predelih </a:t>
            </a:r>
            <a:r>
              <a:rPr lang="sl-SI" dirty="0" smtClean="0">
                <a:latin typeface="Amnesty Trade Gothic" panose="020B0503040303020004" pitchFamily="34" charset="-18"/>
              </a:rPr>
              <a:t>Venezuele </a:t>
            </a:r>
            <a:r>
              <a:rPr lang="sl-SI" dirty="0">
                <a:latin typeface="Amnesty Trade Gothic" panose="020B0503040303020004" pitchFamily="34" charset="-18"/>
              </a:rPr>
              <a:t>poučujejo vodstvenih veščin in tehnik razreševanja konfliktov ter jih izobražujejo o človekovih pravicah.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2656"/>
            <a:ext cx="1234120" cy="158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>
                <a:latin typeface="Amnesty Trade Gothic" panose="020B0503040303020004" pitchFamily="34" charset="-18"/>
              </a:rPr>
              <a:t>GERALDINE CHACÓN, VENEZUELA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b="1" dirty="0"/>
              <a:t>Pomembno:</a:t>
            </a:r>
            <a:r>
              <a:rPr lang="sl-SI" dirty="0"/>
              <a:t> V svojih (solidarnostnih) sporočilih se izogibajte političnim temam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06206"/>
            <a:ext cx="1162112" cy="14952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524602"/>
            <a:ext cx="5299680" cy="3721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144</Words>
  <Application>Microsoft Office PowerPoint</Application>
  <PresentationFormat>Diaprojekcija na zaslonu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14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Metka Naglič</cp:lastModifiedBy>
  <cp:revision>24</cp:revision>
  <dcterms:modified xsi:type="dcterms:W3CDTF">2018-10-15T12:32:05Z</dcterms:modified>
</cp:coreProperties>
</file>