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61" r:id="rId5"/>
    <p:sldId id="262" r:id="rId6"/>
    <p:sldId id="263" r:id="rId7"/>
    <p:sldId id="264" r:id="rId8"/>
    <p:sldId id="265" r:id="rId9"/>
    <p:sldId id="258" r:id="rId10"/>
    <p:sldId id="259" r:id="rId11"/>
    <p:sldId id="266" r:id="rId12"/>
    <p:sldId id="267" r:id="rId13"/>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BD15A7-9B75-462B-937C-DE5085C31816}" v="39" dt="2025-02-17T11:10:07.331"/>
    <p1510:client id="{CF8A6121-2527-40BE-5EA2-708E440FE33F}" v="9" dt="2025-02-17T12:09:35.0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2" autoAdjust="0"/>
    <p:restoredTop sz="94660"/>
  </p:normalViewPr>
  <p:slideViewPr>
    <p:cSldViewPr snapToGrid="0">
      <p:cViewPr varScale="1">
        <p:scale>
          <a:sx n="72" d="100"/>
          <a:sy n="72" d="100"/>
        </p:scale>
        <p:origin x="14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 Id="rId22"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stujoči uporabniki" userId="S::urn:spo:anon#ccd502d46935bb1a79de92949cc71d9d160e205bf9e0d18630275baa7bfa199a::" providerId="AD" clId="Web-{CF8A6121-2527-40BE-5EA2-708E440FE33F}"/>
    <pc:docChg chg="modSld">
      <pc:chgData name="Gostujoči uporabniki" userId="S::urn:spo:anon#ccd502d46935bb1a79de92949cc71d9d160e205bf9e0d18630275baa7bfa199a::" providerId="AD" clId="Web-{CF8A6121-2527-40BE-5EA2-708E440FE33F}" dt="2025-02-17T12:09:35.071" v="4" actId="20577"/>
      <pc:docMkLst>
        <pc:docMk/>
      </pc:docMkLst>
      <pc:sldChg chg="modSp">
        <pc:chgData name="Gostujoči uporabniki" userId="S::urn:spo:anon#ccd502d46935bb1a79de92949cc71d9d160e205bf9e0d18630275baa7bfa199a::" providerId="AD" clId="Web-{CF8A6121-2527-40BE-5EA2-708E440FE33F}" dt="2025-02-17T12:09:35.071" v="4" actId="20577"/>
        <pc:sldMkLst>
          <pc:docMk/>
          <pc:sldMk cId="2663489573" sldId="260"/>
        </pc:sldMkLst>
        <pc:spChg chg="mod">
          <ac:chgData name="Gostujoči uporabniki" userId="S::urn:spo:anon#ccd502d46935bb1a79de92949cc71d9d160e205bf9e0d18630275baa7bfa199a::" providerId="AD" clId="Web-{CF8A6121-2527-40BE-5EA2-708E440FE33F}" dt="2025-02-17T12:09:35.071" v="4" actId="20577"/>
          <ac:spMkLst>
            <pc:docMk/>
            <pc:sldMk cId="2663489573" sldId="260"/>
            <ac:spMk id="4" creationId="{45609409-8104-8937-1A74-DCE635BA5BAA}"/>
          </ac:spMkLst>
        </pc:spChg>
      </pc:sldChg>
    </pc:docChg>
  </pc:docChgLst>
  <pc:docChgLst>
    <pc:chgData name="Kristina Božič" userId="8968f7fa-d216-4b5f-bb43-2b9b2c90c2fa" providerId="ADAL" clId="{4DBD15A7-9B75-462B-937C-DE5085C31816}"/>
    <pc:docChg chg="undo redo custSel addSld modSld">
      <pc:chgData name="Kristina Božič" userId="8968f7fa-d216-4b5f-bb43-2b9b2c90c2fa" providerId="ADAL" clId="{4DBD15A7-9B75-462B-937C-DE5085C31816}" dt="2025-02-17T11:10:42.840" v="4607" actId="1036"/>
      <pc:docMkLst>
        <pc:docMk/>
      </pc:docMkLst>
      <pc:sldChg chg="addSp delSp modSp mod">
        <pc:chgData name="Kristina Božič" userId="8968f7fa-d216-4b5f-bb43-2b9b2c90c2fa" providerId="ADAL" clId="{4DBD15A7-9B75-462B-937C-DE5085C31816}" dt="2025-02-17T11:10:42.840" v="4607" actId="1036"/>
        <pc:sldMkLst>
          <pc:docMk/>
          <pc:sldMk cId="40119360" sldId="256"/>
        </pc:sldMkLst>
        <pc:spChg chg="mod">
          <ac:chgData name="Kristina Božič" userId="8968f7fa-d216-4b5f-bb43-2b9b2c90c2fa" providerId="ADAL" clId="{4DBD15A7-9B75-462B-937C-DE5085C31816}" dt="2025-01-24T21:19:50.679" v="74" actId="1037"/>
          <ac:spMkLst>
            <pc:docMk/>
            <pc:sldMk cId="40119360" sldId="256"/>
            <ac:spMk id="2" creationId="{209A6AD5-3CA4-916D-9168-4623878AF850}"/>
          </ac:spMkLst>
        </pc:spChg>
        <pc:picChg chg="add mod">
          <ac:chgData name="Kristina Božič" userId="8968f7fa-d216-4b5f-bb43-2b9b2c90c2fa" providerId="ADAL" clId="{4DBD15A7-9B75-462B-937C-DE5085C31816}" dt="2025-02-17T11:10:42.840" v="4607" actId="1036"/>
          <ac:picMkLst>
            <pc:docMk/>
            <pc:sldMk cId="40119360" sldId="256"/>
            <ac:picMk id="3" creationId="{CAC4C62B-1DF4-D457-B8A0-082313342257}"/>
          </ac:picMkLst>
        </pc:picChg>
        <pc:picChg chg="del mod">
          <ac:chgData name="Kristina Božič" userId="8968f7fa-d216-4b5f-bb43-2b9b2c90c2fa" providerId="ADAL" clId="{4DBD15A7-9B75-462B-937C-DE5085C31816}" dt="2025-02-17T11:10:06.913" v="4590" actId="478"/>
          <ac:picMkLst>
            <pc:docMk/>
            <pc:sldMk cId="40119360" sldId="256"/>
            <ac:picMk id="5" creationId="{5657AC24-A540-2DB2-620D-0E3CB1573E41}"/>
          </ac:picMkLst>
        </pc:picChg>
        <pc:picChg chg="add mod ord">
          <ac:chgData name="Kristina Božič" userId="8968f7fa-d216-4b5f-bb43-2b9b2c90c2fa" providerId="ADAL" clId="{4DBD15A7-9B75-462B-937C-DE5085C31816}" dt="2025-01-24T21:19:27.431" v="36" actId="171"/>
          <ac:picMkLst>
            <pc:docMk/>
            <pc:sldMk cId="40119360" sldId="256"/>
            <ac:picMk id="7" creationId="{EA8A4D96-9D01-3497-4452-D8EE62F631BC}"/>
          </ac:picMkLst>
        </pc:picChg>
      </pc:sldChg>
      <pc:sldChg chg="addSp delSp modSp new mod">
        <pc:chgData name="Kristina Božič" userId="8968f7fa-d216-4b5f-bb43-2b9b2c90c2fa" providerId="ADAL" clId="{4DBD15A7-9B75-462B-937C-DE5085C31816}" dt="2025-02-17T11:10:00.783" v="4589" actId="14100"/>
        <pc:sldMkLst>
          <pc:docMk/>
          <pc:sldMk cId="2553885627" sldId="257"/>
        </pc:sldMkLst>
        <pc:spChg chg="add mod">
          <ac:chgData name="Kristina Božič" userId="8968f7fa-d216-4b5f-bb43-2b9b2c90c2fa" providerId="ADAL" clId="{4DBD15A7-9B75-462B-937C-DE5085C31816}" dt="2025-02-17T08:57:08.402" v="3030" actId="20577"/>
          <ac:spMkLst>
            <pc:docMk/>
            <pc:sldMk cId="2553885627" sldId="257"/>
            <ac:spMk id="2" creationId="{16CB7BE5-4E25-82D5-A6C1-C61FA946EF97}"/>
          </ac:spMkLst>
        </pc:spChg>
        <pc:spChg chg="add mod">
          <ac:chgData name="Kristina Božič" userId="8968f7fa-d216-4b5f-bb43-2b9b2c90c2fa" providerId="ADAL" clId="{4DBD15A7-9B75-462B-937C-DE5085C31816}" dt="2025-01-31T11:11:44.474" v="344" actId="20577"/>
          <ac:spMkLst>
            <pc:docMk/>
            <pc:sldMk cId="2553885627" sldId="257"/>
            <ac:spMk id="3" creationId="{1FDFAE89-2BBC-E648-2D84-63DC264A25DC}"/>
          </ac:spMkLst>
        </pc:spChg>
        <pc:picChg chg="add mod">
          <ac:chgData name="Kristina Božič" userId="8968f7fa-d216-4b5f-bb43-2b9b2c90c2fa" providerId="ADAL" clId="{4DBD15A7-9B75-462B-937C-DE5085C31816}" dt="2025-02-17T11:10:00.783" v="4589" actId="14100"/>
          <ac:picMkLst>
            <pc:docMk/>
            <pc:sldMk cId="2553885627" sldId="257"/>
            <ac:picMk id="4" creationId="{E2E63F04-5EF9-8029-D40A-BA70C0BCA05B}"/>
          </ac:picMkLst>
        </pc:picChg>
        <pc:picChg chg="add mod">
          <ac:chgData name="Kristina Božič" userId="8968f7fa-d216-4b5f-bb43-2b9b2c90c2fa" providerId="ADAL" clId="{4DBD15A7-9B75-462B-937C-DE5085C31816}" dt="2025-01-27T07:06:31.773" v="300" actId="14100"/>
          <ac:picMkLst>
            <pc:docMk/>
            <pc:sldMk cId="2553885627" sldId="257"/>
            <ac:picMk id="5" creationId="{B756DC55-183F-0306-4334-B3B392193ACB}"/>
          </ac:picMkLst>
        </pc:picChg>
      </pc:sldChg>
      <pc:sldChg chg="addSp delSp modSp new mod">
        <pc:chgData name="Kristina Božič" userId="8968f7fa-d216-4b5f-bb43-2b9b2c90c2fa" providerId="ADAL" clId="{4DBD15A7-9B75-462B-937C-DE5085C31816}" dt="2025-02-17T11:09:17.140" v="4580"/>
        <pc:sldMkLst>
          <pc:docMk/>
          <pc:sldMk cId="3011606487" sldId="258"/>
        </pc:sldMkLst>
        <pc:spChg chg="add mod">
          <ac:chgData name="Kristina Božič" userId="8968f7fa-d216-4b5f-bb43-2b9b2c90c2fa" providerId="ADAL" clId="{4DBD15A7-9B75-462B-937C-DE5085C31816}" dt="2025-02-03T13:09:52.746" v="2768" actId="1076"/>
          <ac:spMkLst>
            <pc:docMk/>
            <pc:sldMk cId="3011606487" sldId="258"/>
            <ac:spMk id="2" creationId="{99AF86CB-0E0E-B463-66EC-8D7EFDB5E3A0}"/>
          </ac:spMkLst>
        </pc:spChg>
        <pc:spChg chg="add mod">
          <ac:chgData name="Kristina Božič" userId="8968f7fa-d216-4b5f-bb43-2b9b2c90c2fa" providerId="ADAL" clId="{4DBD15A7-9B75-462B-937C-DE5085C31816}" dt="2025-02-03T13:10:08.180" v="2769" actId="767"/>
          <ac:spMkLst>
            <pc:docMk/>
            <pc:sldMk cId="3011606487" sldId="258"/>
            <ac:spMk id="3" creationId="{D95B28AB-D590-A3E4-CB53-1215E1C11BE9}"/>
          </ac:spMkLst>
        </pc:spChg>
        <pc:spChg chg="add mod">
          <ac:chgData name="Kristina Božič" userId="8968f7fa-d216-4b5f-bb43-2b9b2c90c2fa" providerId="ADAL" clId="{4DBD15A7-9B75-462B-937C-DE5085C31816}" dt="2025-02-17T10:29:38.115" v="3525" actId="1076"/>
          <ac:spMkLst>
            <pc:docMk/>
            <pc:sldMk cId="3011606487" sldId="258"/>
            <ac:spMk id="4" creationId="{1588CF82-5D84-40D3-1BA2-85058830F2C9}"/>
          </ac:spMkLst>
        </pc:spChg>
        <pc:picChg chg="add mod">
          <ac:chgData name="Kristina Božič" userId="8968f7fa-d216-4b5f-bb43-2b9b2c90c2fa" providerId="ADAL" clId="{4DBD15A7-9B75-462B-937C-DE5085C31816}" dt="2025-02-17T11:09:17.140" v="4580"/>
          <ac:picMkLst>
            <pc:docMk/>
            <pc:sldMk cId="3011606487" sldId="258"/>
            <ac:picMk id="5" creationId="{EB481C5A-FEB7-0932-5777-8B1916C47977}"/>
          </ac:picMkLst>
        </pc:picChg>
        <pc:picChg chg="add mod">
          <ac:chgData name="Kristina Božič" userId="8968f7fa-d216-4b5f-bb43-2b9b2c90c2fa" providerId="ADAL" clId="{4DBD15A7-9B75-462B-937C-DE5085C31816}" dt="2025-01-31T11:12:10.818" v="345" actId="1076"/>
          <ac:picMkLst>
            <pc:docMk/>
            <pc:sldMk cId="3011606487" sldId="258"/>
            <ac:picMk id="7" creationId="{0EAF4CF7-41C6-374D-43A5-D91D24940224}"/>
          </ac:picMkLst>
        </pc:picChg>
      </pc:sldChg>
      <pc:sldChg chg="addSp delSp modSp new mod">
        <pc:chgData name="Kristina Božič" userId="8968f7fa-d216-4b5f-bb43-2b9b2c90c2fa" providerId="ADAL" clId="{4DBD15A7-9B75-462B-937C-DE5085C31816}" dt="2025-02-17T11:09:12.049" v="4579" actId="1076"/>
        <pc:sldMkLst>
          <pc:docMk/>
          <pc:sldMk cId="3015983162" sldId="259"/>
        </pc:sldMkLst>
        <pc:spChg chg="add mod">
          <ac:chgData name="Kristina Božič" userId="8968f7fa-d216-4b5f-bb43-2b9b2c90c2fa" providerId="ADAL" clId="{4DBD15A7-9B75-462B-937C-DE5085C31816}" dt="2025-02-17T11:09:02.835" v="4577" actId="1076"/>
          <ac:spMkLst>
            <pc:docMk/>
            <pc:sldMk cId="3015983162" sldId="259"/>
            <ac:spMk id="2" creationId="{89407816-ADB2-0F1C-4B99-F25C6B94C8E5}"/>
          </ac:spMkLst>
        </pc:spChg>
        <pc:spChg chg="add mod">
          <ac:chgData name="Kristina Božič" userId="8968f7fa-d216-4b5f-bb43-2b9b2c90c2fa" providerId="ADAL" clId="{4DBD15A7-9B75-462B-937C-DE5085C31816}" dt="2025-02-17T11:09:08.352" v="4578" actId="1076"/>
          <ac:spMkLst>
            <pc:docMk/>
            <pc:sldMk cId="3015983162" sldId="259"/>
            <ac:spMk id="3" creationId="{4A6D1DAB-1CC9-36BE-9B34-4477B05EED50}"/>
          </ac:spMkLst>
        </pc:spChg>
        <pc:spChg chg="add mod">
          <ac:chgData name="Kristina Božič" userId="8968f7fa-d216-4b5f-bb43-2b9b2c90c2fa" providerId="ADAL" clId="{4DBD15A7-9B75-462B-937C-DE5085C31816}" dt="2025-02-17T11:09:12.049" v="4579" actId="1076"/>
          <ac:spMkLst>
            <pc:docMk/>
            <pc:sldMk cId="3015983162" sldId="259"/>
            <ac:spMk id="4" creationId="{059339AA-CD65-0585-E6A2-21EC75F5EFAD}"/>
          </ac:spMkLst>
        </pc:spChg>
        <pc:picChg chg="add mod modCrop">
          <ac:chgData name="Kristina Božič" userId="8968f7fa-d216-4b5f-bb43-2b9b2c90c2fa" providerId="ADAL" clId="{4DBD15A7-9B75-462B-937C-DE5085C31816}" dt="2025-02-17T11:08:55.942" v="4576" actId="14100"/>
          <ac:picMkLst>
            <pc:docMk/>
            <pc:sldMk cId="3015983162" sldId="259"/>
            <ac:picMk id="5" creationId="{5789777F-F3D0-87CF-F01E-5EA9F7A7662F}"/>
          </ac:picMkLst>
        </pc:picChg>
        <pc:picChg chg="add mod">
          <ac:chgData name="Kristina Božič" userId="8968f7fa-d216-4b5f-bb43-2b9b2c90c2fa" providerId="ADAL" clId="{4DBD15A7-9B75-462B-937C-DE5085C31816}" dt="2025-02-17T11:08:31.415" v="4574"/>
          <ac:picMkLst>
            <pc:docMk/>
            <pc:sldMk cId="3015983162" sldId="259"/>
            <ac:picMk id="6" creationId="{1DD333D1-814A-95CE-07C0-AB3A98EB369F}"/>
          </ac:picMkLst>
        </pc:picChg>
      </pc:sldChg>
      <pc:sldChg chg="addSp delSp modSp new mod">
        <pc:chgData name="Kristina Božič" userId="8968f7fa-d216-4b5f-bb43-2b9b2c90c2fa" providerId="ADAL" clId="{4DBD15A7-9B75-462B-937C-DE5085C31816}" dt="2025-02-17T11:09:45.103" v="4587" actId="14100"/>
        <pc:sldMkLst>
          <pc:docMk/>
          <pc:sldMk cId="2663489573" sldId="260"/>
        </pc:sldMkLst>
        <pc:spChg chg="add mod">
          <ac:chgData name="Kristina Božič" userId="8968f7fa-d216-4b5f-bb43-2b9b2c90c2fa" providerId="ADAL" clId="{4DBD15A7-9B75-462B-937C-DE5085C31816}" dt="2025-02-03T12:49:45.975" v="2094" actId="20577"/>
          <ac:spMkLst>
            <pc:docMk/>
            <pc:sldMk cId="2663489573" sldId="260"/>
            <ac:spMk id="2" creationId="{31B372DF-0FF8-20E6-CEA4-FE90415424CC}"/>
          </ac:spMkLst>
        </pc:spChg>
        <pc:spChg chg="add mod">
          <ac:chgData name="Kristina Božič" userId="8968f7fa-d216-4b5f-bb43-2b9b2c90c2fa" providerId="ADAL" clId="{4DBD15A7-9B75-462B-937C-DE5085C31816}" dt="2025-02-03T12:50:23.876" v="2099"/>
          <ac:spMkLst>
            <pc:docMk/>
            <pc:sldMk cId="2663489573" sldId="260"/>
            <ac:spMk id="3" creationId="{5B28954D-9B19-B412-634A-F9E97FCE2173}"/>
          </ac:spMkLst>
        </pc:spChg>
        <pc:spChg chg="add mod">
          <ac:chgData name="Kristina Božič" userId="8968f7fa-d216-4b5f-bb43-2b9b2c90c2fa" providerId="ADAL" clId="{4DBD15A7-9B75-462B-937C-DE5085C31816}" dt="2025-02-17T08:58:08.070" v="3033" actId="113"/>
          <ac:spMkLst>
            <pc:docMk/>
            <pc:sldMk cId="2663489573" sldId="260"/>
            <ac:spMk id="4" creationId="{45609409-8104-8937-1A74-DCE635BA5BAA}"/>
          </ac:spMkLst>
        </pc:spChg>
        <pc:picChg chg="add mod">
          <ac:chgData name="Kristina Božič" userId="8968f7fa-d216-4b5f-bb43-2b9b2c90c2fa" providerId="ADAL" clId="{4DBD15A7-9B75-462B-937C-DE5085C31816}" dt="2025-02-17T11:09:45.103" v="4587" actId="14100"/>
          <ac:picMkLst>
            <pc:docMk/>
            <pc:sldMk cId="2663489573" sldId="260"/>
            <ac:picMk id="5" creationId="{E22A01D1-CCFC-CB67-AF9C-7441E25E080C}"/>
          </ac:picMkLst>
        </pc:picChg>
        <pc:picChg chg="add mod">
          <ac:chgData name="Kristina Božič" userId="8968f7fa-d216-4b5f-bb43-2b9b2c90c2fa" providerId="ADAL" clId="{4DBD15A7-9B75-462B-937C-DE5085C31816}" dt="2025-02-03T12:49:24.685" v="2090" actId="14100"/>
          <ac:picMkLst>
            <pc:docMk/>
            <pc:sldMk cId="2663489573" sldId="260"/>
            <ac:picMk id="6" creationId="{CBF4822A-5DA8-C1C2-A691-27A282D7508F}"/>
          </ac:picMkLst>
        </pc:picChg>
        <pc:picChg chg="add mod">
          <ac:chgData name="Kristina Božič" userId="8968f7fa-d216-4b5f-bb43-2b9b2c90c2fa" providerId="ADAL" clId="{4DBD15A7-9B75-462B-937C-DE5085C31816}" dt="2025-02-03T12:49:20.943" v="2089" actId="14100"/>
          <ac:picMkLst>
            <pc:docMk/>
            <pc:sldMk cId="2663489573" sldId="260"/>
            <ac:picMk id="8" creationId="{FD6528DD-10A5-5638-E4BB-44ECA7B50974}"/>
          </ac:picMkLst>
        </pc:picChg>
      </pc:sldChg>
      <pc:sldChg chg="addSp modSp new mod">
        <pc:chgData name="Kristina Božič" userId="8968f7fa-d216-4b5f-bb43-2b9b2c90c2fa" providerId="ADAL" clId="{4DBD15A7-9B75-462B-937C-DE5085C31816}" dt="2025-02-17T11:09:33.949" v="4585"/>
        <pc:sldMkLst>
          <pc:docMk/>
          <pc:sldMk cId="3139908924" sldId="261"/>
        </pc:sldMkLst>
        <pc:spChg chg="mod">
          <ac:chgData name="Kristina Božič" userId="8968f7fa-d216-4b5f-bb43-2b9b2c90c2fa" providerId="ADAL" clId="{4DBD15A7-9B75-462B-937C-DE5085C31816}" dt="2025-02-03T12:54:02.743" v="2166" actId="14100"/>
          <ac:spMkLst>
            <pc:docMk/>
            <pc:sldMk cId="3139908924" sldId="261"/>
            <ac:spMk id="2" creationId="{FDC08B2D-4F4D-215A-B2E6-184437F867CE}"/>
          </ac:spMkLst>
        </pc:spChg>
        <pc:spChg chg="mod">
          <ac:chgData name="Kristina Božič" userId="8968f7fa-d216-4b5f-bb43-2b9b2c90c2fa" providerId="ADAL" clId="{4DBD15A7-9B75-462B-937C-DE5085C31816}" dt="2025-02-17T10:18:36.348" v="3330" actId="20577"/>
          <ac:spMkLst>
            <pc:docMk/>
            <pc:sldMk cId="3139908924" sldId="261"/>
            <ac:spMk id="3" creationId="{E525830F-4AA3-CC1D-BA2F-99FF6CE77AAD}"/>
          </ac:spMkLst>
        </pc:spChg>
        <pc:picChg chg="add mod">
          <ac:chgData name="Kristina Božič" userId="8968f7fa-d216-4b5f-bb43-2b9b2c90c2fa" providerId="ADAL" clId="{4DBD15A7-9B75-462B-937C-DE5085C31816}" dt="2025-02-17T11:09:33.949" v="4585"/>
          <ac:picMkLst>
            <pc:docMk/>
            <pc:sldMk cId="3139908924" sldId="261"/>
            <ac:picMk id="4" creationId="{EDF5126B-0F87-AF2F-CDC9-1A67A08FF397}"/>
          </ac:picMkLst>
        </pc:picChg>
        <pc:picChg chg="add mod modCrop">
          <ac:chgData name="Kristina Božič" userId="8968f7fa-d216-4b5f-bb43-2b9b2c90c2fa" providerId="ADAL" clId="{4DBD15A7-9B75-462B-937C-DE5085C31816}" dt="2025-02-03T12:54:01.611" v="2164" actId="14100"/>
          <ac:picMkLst>
            <pc:docMk/>
            <pc:sldMk cId="3139908924" sldId="261"/>
            <ac:picMk id="5" creationId="{2270F364-E4F0-B382-3642-FF3A4E417950}"/>
          </ac:picMkLst>
        </pc:picChg>
      </pc:sldChg>
      <pc:sldChg chg="addSp modSp new mod">
        <pc:chgData name="Kristina Božič" userId="8968f7fa-d216-4b5f-bb43-2b9b2c90c2fa" providerId="ADAL" clId="{4DBD15A7-9B75-462B-937C-DE5085C31816}" dt="2025-02-17T11:09:30.542" v="4584"/>
        <pc:sldMkLst>
          <pc:docMk/>
          <pc:sldMk cId="2276745748" sldId="262"/>
        </pc:sldMkLst>
        <pc:spChg chg="mod">
          <ac:chgData name="Kristina Božič" userId="8968f7fa-d216-4b5f-bb43-2b9b2c90c2fa" providerId="ADAL" clId="{4DBD15A7-9B75-462B-937C-DE5085C31816}" dt="2025-01-31T11:50:52.558" v="1175" actId="20577"/>
          <ac:spMkLst>
            <pc:docMk/>
            <pc:sldMk cId="2276745748" sldId="262"/>
            <ac:spMk id="2" creationId="{F99A9B19-EB6B-2B85-AC3B-C4A4165C901D}"/>
          </ac:spMkLst>
        </pc:spChg>
        <pc:spChg chg="mod">
          <ac:chgData name="Kristina Božič" userId="8968f7fa-d216-4b5f-bb43-2b9b2c90c2fa" providerId="ADAL" clId="{4DBD15A7-9B75-462B-937C-DE5085C31816}" dt="2025-02-17T10:20:24.088" v="3380" actId="20577"/>
          <ac:spMkLst>
            <pc:docMk/>
            <pc:sldMk cId="2276745748" sldId="262"/>
            <ac:spMk id="3" creationId="{CB34DF11-BD06-DFA0-11E8-56B8BCB2F723}"/>
          </ac:spMkLst>
        </pc:spChg>
        <pc:picChg chg="add mod">
          <ac:chgData name="Kristina Božič" userId="8968f7fa-d216-4b5f-bb43-2b9b2c90c2fa" providerId="ADAL" clId="{4DBD15A7-9B75-462B-937C-DE5085C31816}" dt="2025-02-17T11:09:30.542" v="4584"/>
          <ac:picMkLst>
            <pc:docMk/>
            <pc:sldMk cId="2276745748" sldId="262"/>
            <ac:picMk id="4" creationId="{CDB2C698-50A7-498E-7459-EC920FFB2AEC}"/>
          </ac:picMkLst>
        </pc:picChg>
        <pc:picChg chg="add mod">
          <ac:chgData name="Kristina Božič" userId="8968f7fa-d216-4b5f-bb43-2b9b2c90c2fa" providerId="ADAL" clId="{4DBD15A7-9B75-462B-937C-DE5085C31816}" dt="2025-01-31T11:57:33.055" v="1393" actId="1076"/>
          <ac:picMkLst>
            <pc:docMk/>
            <pc:sldMk cId="2276745748" sldId="262"/>
            <ac:picMk id="5" creationId="{C87C96B3-851B-D7B2-8120-2CC35FA13B09}"/>
          </ac:picMkLst>
        </pc:picChg>
      </pc:sldChg>
      <pc:sldChg chg="addSp modSp new mod">
        <pc:chgData name="Kristina Božič" userId="8968f7fa-d216-4b5f-bb43-2b9b2c90c2fa" providerId="ADAL" clId="{4DBD15A7-9B75-462B-937C-DE5085C31816}" dt="2025-02-17T11:09:26.814" v="4583"/>
        <pc:sldMkLst>
          <pc:docMk/>
          <pc:sldMk cId="2900809961" sldId="263"/>
        </pc:sldMkLst>
        <pc:spChg chg="mod">
          <ac:chgData name="Kristina Božič" userId="8968f7fa-d216-4b5f-bb43-2b9b2c90c2fa" providerId="ADAL" clId="{4DBD15A7-9B75-462B-937C-DE5085C31816}" dt="2025-01-31T11:58:12.899" v="1422" actId="122"/>
          <ac:spMkLst>
            <pc:docMk/>
            <pc:sldMk cId="2900809961" sldId="263"/>
            <ac:spMk id="2" creationId="{7DC8E701-9B34-D208-BAD9-1D5BBECA3F32}"/>
          </ac:spMkLst>
        </pc:spChg>
        <pc:spChg chg="mod">
          <ac:chgData name="Kristina Božič" userId="8968f7fa-d216-4b5f-bb43-2b9b2c90c2fa" providerId="ADAL" clId="{4DBD15A7-9B75-462B-937C-DE5085C31816}" dt="2025-02-17T10:20:45.130" v="3382" actId="113"/>
          <ac:spMkLst>
            <pc:docMk/>
            <pc:sldMk cId="2900809961" sldId="263"/>
            <ac:spMk id="3" creationId="{2A28F552-0DB3-F2E6-E16F-6816EA895B9C}"/>
          </ac:spMkLst>
        </pc:spChg>
        <pc:picChg chg="add mod">
          <ac:chgData name="Kristina Božič" userId="8968f7fa-d216-4b5f-bb43-2b9b2c90c2fa" providerId="ADAL" clId="{4DBD15A7-9B75-462B-937C-DE5085C31816}" dt="2025-02-17T11:09:26.814" v="4583"/>
          <ac:picMkLst>
            <pc:docMk/>
            <pc:sldMk cId="2900809961" sldId="263"/>
            <ac:picMk id="4" creationId="{71FA33E5-D8DC-52F8-03A5-64D0C3DD2569}"/>
          </ac:picMkLst>
        </pc:picChg>
        <pc:picChg chg="add mod">
          <ac:chgData name="Kristina Božič" userId="8968f7fa-d216-4b5f-bb43-2b9b2c90c2fa" providerId="ADAL" clId="{4DBD15A7-9B75-462B-937C-DE5085C31816}" dt="2025-01-31T12:04:53.935" v="1597" actId="1076"/>
          <ac:picMkLst>
            <pc:docMk/>
            <pc:sldMk cId="2900809961" sldId="263"/>
            <ac:picMk id="5" creationId="{732E4DC1-C6A6-DEE0-5D6A-3216D0CEC56D}"/>
          </ac:picMkLst>
        </pc:picChg>
      </pc:sldChg>
      <pc:sldChg chg="addSp modSp new mod">
        <pc:chgData name="Kristina Božič" userId="8968f7fa-d216-4b5f-bb43-2b9b2c90c2fa" providerId="ADAL" clId="{4DBD15A7-9B75-462B-937C-DE5085C31816}" dt="2025-02-17T11:09:23.454" v="4582"/>
        <pc:sldMkLst>
          <pc:docMk/>
          <pc:sldMk cId="969171903" sldId="264"/>
        </pc:sldMkLst>
        <pc:spChg chg="mod">
          <ac:chgData name="Kristina Božič" userId="8968f7fa-d216-4b5f-bb43-2b9b2c90c2fa" providerId="ADAL" clId="{4DBD15A7-9B75-462B-937C-DE5085C31816}" dt="2025-01-31T12:05:44.550" v="1610" actId="122"/>
          <ac:spMkLst>
            <pc:docMk/>
            <pc:sldMk cId="969171903" sldId="264"/>
            <ac:spMk id="2" creationId="{02C3F987-CD5B-5A36-D767-B83DFB03DBCA}"/>
          </ac:spMkLst>
        </pc:spChg>
        <pc:spChg chg="mod">
          <ac:chgData name="Kristina Božič" userId="8968f7fa-d216-4b5f-bb43-2b9b2c90c2fa" providerId="ADAL" clId="{4DBD15A7-9B75-462B-937C-DE5085C31816}" dt="2025-02-03T13:00:21.599" v="2523" actId="20577"/>
          <ac:spMkLst>
            <pc:docMk/>
            <pc:sldMk cId="969171903" sldId="264"/>
            <ac:spMk id="3" creationId="{A18A0EE1-31A5-7BE7-874D-6D02C176EB63}"/>
          </ac:spMkLst>
        </pc:spChg>
        <pc:picChg chg="add mod">
          <ac:chgData name="Kristina Božič" userId="8968f7fa-d216-4b5f-bb43-2b9b2c90c2fa" providerId="ADAL" clId="{4DBD15A7-9B75-462B-937C-DE5085C31816}" dt="2025-02-17T11:09:23.454" v="4582"/>
          <ac:picMkLst>
            <pc:docMk/>
            <pc:sldMk cId="969171903" sldId="264"/>
            <ac:picMk id="4" creationId="{46DD6325-7118-7278-9397-8A5216C9DDB7}"/>
          </ac:picMkLst>
        </pc:picChg>
      </pc:sldChg>
      <pc:sldChg chg="addSp modSp new mod">
        <pc:chgData name="Kristina Božič" userId="8968f7fa-d216-4b5f-bb43-2b9b2c90c2fa" providerId="ADAL" clId="{4DBD15A7-9B75-462B-937C-DE5085C31816}" dt="2025-02-17T11:09:20.142" v="4581"/>
        <pc:sldMkLst>
          <pc:docMk/>
          <pc:sldMk cId="1781240866" sldId="265"/>
        </pc:sldMkLst>
        <pc:spChg chg="mod">
          <ac:chgData name="Kristina Božič" userId="8968f7fa-d216-4b5f-bb43-2b9b2c90c2fa" providerId="ADAL" clId="{4DBD15A7-9B75-462B-937C-DE5085C31816}" dt="2025-01-31T12:10:33.163" v="2081" actId="14100"/>
          <ac:spMkLst>
            <pc:docMk/>
            <pc:sldMk cId="1781240866" sldId="265"/>
            <ac:spMk id="2" creationId="{7D679AEE-FE0E-1346-3333-4BEA2CDF358A}"/>
          </ac:spMkLst>
        </pc:spChg>
        <pc:spChg chg="mod">
          <ac:chgData name="Kristina Božič" userId="8968f7fa-d216-4b5f-bb43-2b9b2c90c2fa" providerId="ADAL" clId="{4DBD15A7-9B75-462B-937C-DE5085C31816}" dt="2025-02-17T10:26:20.205" v="3416" actId="20577"/>
          <ac:spMkLst>
            <pc:docMk/>
            <pc:sldMk cId="1781240866" sldId="265"/>
            <ac:spMk id="3" creationId="{74BC27A8-07E0-9034-ED92-A3E7AA6B3D07}"/>
          </ac:spMkLst>
        </pc:spChg>
        <pc:picChg chg="add mod">
          <ac:chgData name="Kristina Božič" userId="8968f7fa-d216-4b5f-bb43-2b9b2c90c2fa" providerId="ADAL" clId="{4DBD15A7-9B75-462B-937C-DE5085C31816}" dt="2025-02-17T11:09:20.142" v="4581"/>
          <ac:picMkLst>
            <pc:docMk/>
            <pc:sldMk cId="1781240866" sldId="265"/>
            <ac:picMk id="4" creationId="{F2AD9215-4DA0-4D9E-C345-0EE98E5916C6}"/>
          </ac:picMkLst>
        </pc:picChg>
        <pc:picChg chg="add mod">
          <ac:chgData name="Kristina Božič" userId="8968f7fa-d216-4b5f-bb43-2b9b2c90c2fa" providerId="ADAL" clId="{4DBD15A7-9B75-462B-937C-DE5085C31816}" dt="2025-01-31T12:10:37.471" v="2082" actId="14100"/>
          <ac:picMkLst>
            <pc:docMk/>
            <pc:sldMk cId="1781240866" sldId="265"/>
            <ac:picMk id="5" creationId="{ADD04018-229D-7EA8-9F78-67B719AFA3DB}"/>
          </ac:picMkLst>
        </pc:picChg>
      </pc:sldChg>
      <pc:sldChg chg="addSp modSp new mod">
        <pc:chgData name="Kristina Božič" userId="8968f7fa-d216-4b5f-bb43-2b9b2c90c2fa" providerId="ADAL" clId="{4DBD15A7-9B75-462B-937C-DE5085C31816}" dt="2025-02-17T11:08:19.042" v="4572"/>
        <pc:sldMkLst>
          <pc:docMk/>
          <pc:sldMk cId="1255152848" sldId="266"/>
        </pc:sldMkLst>
        <pc:spChg chg="mod">
          <ac:chgData name="Kristina Božič" userId="8968f7fa-d216-4b5f-bb43-2b9b2c90c2fa" providerId="ADAL" clId="{4DBD15A7-9B75-462B-937C-DE5085C31816}" dt="2025-02-17T10:53:09.712" v="4226" actId="122"/>
          <ac:spMkLst>
            <pc:docMk/>
            <pc:sldMk cId="1255152848" sldId="266"/>
            <ac:spMk id="2" creationId="{E1168B3B-832B-985C-CBFC-1F374FD4244E}"/>
          </ac:spMkLst>
        </pc:spChg>
        <pc:spChg chg="mod">
          <ac:chgData name="Kristina Božič" userId="8968f7fa-d216-4b5f-bb43-2b9b2c90c2fa" providerId="ADAL" clId="{4DBD15A7-9B75-462B-937C-DE5085C31816}" dt="2025-02-17T10:56:26.277" v="4552" actId="20577"/>
          <ac:spMkLst>
            <pc:docMk/>
            <pc:sldMk cId="1255152848" sldId="266"/>
            <ac:spMk id="3" creationId="{45C6171F-5412-3520-D43F-D1F5373A1C63}"/>
          </ac:spMkLst>
        </pc:spChg>
        <pc:picChg chg="add mod">
          <ac:chgData name="Kristina Božič" userId="8968f7fa-d216-4b5f-bb43-2b9b2c90c2fa" providerId="ADAL" clId="{4DBD15A7-9B75-462B-937C-DE5085C31816}" dt="2025-02-17T11:08:19.042" v="4572"/>
          <ac:picMkLst>
            <pc:docMk/>
            <pc:sldMk cId="1255152848" sldId="266"/>
            <ac:picMk id="4" creationId="{919C124C-376A-FAF9-B1DC-0F8AD01BA209}"/>
          </ac:picMkLst>
        </pc:picChg>
      </pc:sldChg>
      <pc:sldChg chg="addSp delSp modSp new mod">
        <pc:chgData name="Kristina Božič" userId="8968f7fa-d216-4b5f-bb43-2b9b2c90c2fa" providerId="ADAL" clId="{4DBD15A7-9B75-462B-937C-DE5085C31816}" dt="2025-02-17T11:08:11.110" v="4571" actId="1076"/>
        <pc:sldMkLst>
          <pc:docMk/>
          <pc:sldMk cId="1172343122" sldId="267"/>
        </pc:sldMkLst>
        <pc:spChg chg="del">
          <ac:chgData name="Kristina Božič" userId="8968f7fa-d216-4b5f-bb43-2b9b2c90c2fa" providerId="ADAL" clId="{4DBD15A7-9B75-462B-937C-DE5085C31816}" dt="2025-02-17T10:57:20.207" v="4553" actId="478"/>
          <ac:spMkLst>
            <pc:docMk/>
            <pc:sldMk cId="1172343122" sldId="267"/>
            <ac:spMk id="2" creationId="{AD9F7649-9C8A-F3A4-F21F-9E948DE87F22}"/>
          </ac:spMkLst>
        </pc:spChg>
        <pc:spChg chg="del">
          <ac:chgData name="Kristina Božič" userId="8968f7fa-d216-4b5f-bb43-2b9b2c90c2fa" providerId="ADAL" clId="{4DBD15A7-9B75-462B-937C-DE5085C31816}" dt="2025-02-17T10:57:23.104" v="4554" actId="478"/>
          <ac:spMkLst>
            <pc:docMk/>
            <pc:sldMk cId="1172343122" sldId="267"/>
            <ac:spMk id="3" creationId="{7E2FF4F6-50FD-EFBC-2CA2-74795D1034D0}"/>
          </ac:spMkLst>
        </pc:spChg>
        <pc:spChg chg="add mod">
          <ac:chgData name="Kristina Božič" userId="8968f7fa-d216-4b5f-bb43-2b9b2c90c2fa" providerId="ADAL" clId="{4DBD15A7-9B75-462B-937C-DE5085C31816}" dt="2025-02-17T11:03:05.339" v="4566" actId="1076"/>
          <ac:spMkLst>
            <pc:docMk/>
            <pc:sldMk cId="1172343122" sldId="267"/>
            <ac:spMk id="6" creationId="{A8EB4D55-DFB1-F799-F149-FCC2BC8EF423}"/>
          </ac:spMkLst>
        </pc:spChg>
        <pc:picChg chg="add mod">
          <ac:chgData name="Kristina Božič" userId="8968f7fa-d216-4b5f-bb43-2b9b2c90c2fa" providerId="ADAL" clId="{4DBD15A7-9B75-462B-937C-DE5085C31816}" dt="2025-02-17T11:08:11.110" v="4571" actId="1076"/>
          <ac:picMkLst>
            <pc:docMk/>
            <pc:sldMk cId="1172343122" sldId="267"/>
            <ac:picMk id="3" creationId="{7B6763F0-69C7-94ED-EE72-E7E73B89DE07}"/>
          </ac:picMkLst>
        </pc:picChg>
        <pc:picChg chg="add mod">
          <ac:chgData name="Kristina Božič" userId="8968f7fa-d216-4b5f-bb43-2b9b2c90c2fa" providerId="ADAL" clId="{4DBD15A7-9B75-462B-937C-DE5085C31816}" dt="2025-02-17T10:57:44.394" v="4559" actId="1076"/>
          <ac:picMkLst>
            <pc:docMk/>
            <pc:sldMk cId="1172343122" sldId="267"/>
            <ac:picMk id="5" creationId="{661AD42B-012F-D73F-E4DD-B74A35B4AE49}"/>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1F97BFE-2403-E04A-6D6F-D5E3DDF64759}"/>
              </a:ext>
            </a:extLst>
          </p:cNvPr>
          <p:cNvSpPr>
            <a:spLocks noGrp="1"/>
          </p:cNvSpPr>
          <p:nvPr>
            <p:ph type="ctrTitle"/>
          </p:nvPr>
        </p:nvSpPr>
        <p:spPr>
          <a:xfrm>
            <a:off x="1524000" y="1122363"/>
            <a:ext cx="9144000" cy="2387600"/>
          </a:xfrm>
        </p:spPr>
        <p:txBody>
          <a:bodyPr anchor="b"/>
          <a:lstStyle>
            <a:lvl1pPr algn="ctr">
              <a:defRPr sz="6000"/>
            </a:lvl1pPr>
          </a:lstStyle>
          <a:p>
            <a:r>
              <a:rPr lang="sl-SI"/>
              <a:t>Kliknite, če želite urediti slog naslova matrice</a:t>
            </a:r>
          </a:p>
        </p:txBody>
      </p:sp>
      <p:sp>
        <p:nvSpPr>
          <p:cNvPr id="3" name="Podnaslov 2">
            <a:extLst>
              <a:ext uri="{FF2B5EF4-FFF2-40B4-BE49-F238E27FC236}">
                <a16:creationId xmlns:a16="http://schemas.microsoft.com/office/drawing/2014/main" id="{AB13654D-0622-8BE3-338B-8A6F64E00A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če želite urediti slog podnaslova matrice</a:t>
            </a:r>
          </a:p>
        </p:txBody>
      </p:sp>
      <p:sp>
        <p:nvSpPr>
          <p:cNvPr id="4" name="Označba mesta datuma 3">
            <a:extLst>
              <a:ext uri="{FF2B5EF4-FFF2-40B4-BE49-F238E27FC236}">
                <a16:creationId xmlns:a16="http://schemas.microsoft.com/office/drawing/2014/main" id="{55CDBBB6-E78E-C854-1677-F1770BE17740}"/>
              </a:ext>
            </a:extLst>
          </p:cNvPr>
          <p:cNvSpPr>
            <a:spLocks noGrp="1"/>
          </p:cNvSpPr>
          <p:nvPr>
            <p:ph type="dt" sz="half" idx="10"/>
          </p:nvPr>
        </p:nvSpPr>
        <p:spPr/>
        <p:txBody>
          <a:bodyPr/>
          <a:lstStyle/>
          <a:p>
            <a:fld id="{B2D86CB7-6BEF-47BF-B592-43942DBCBBE0}" type="datetimeFigureOut">
              <a:rPr lang="sl-SI" smtClean="0"/>
              <a:t>17. 02. 2025</a:t>
            </a:fld>
            <a:endParaRPr lang="sl-SI"/>
          </a:p>
        </p:txBody>
      </p:sp>
      <p:sp>
        <p:nvSpPr>
          <p:cNvPr id="5" name="Označba mesta noge 4">
            <a:extLst>
              <a:ext uri="{FF2B5EF4-FFF2-40B4-BE49-F238E27FC236}">
                <a16:creationId xmlns:a16="http://schemas.microsoft.com/office/drawing/2014/main" id="{050A8980-5339-0272-0F39-6D72EFA1A353}"/>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79932C1E-725E-4E92-EB46-58C413D05CBD}"/>
              </a:ext>
            </a:extLst>
          </p:cNvPr>
          <p:cNvSpPr>
            <a:spLocks noGrp="1"/>
          </p:cNvSpPr>
          <p:nvPr>
            <p:ph type="sldNum" sz="quarter" idx="12"/>
          </p:nvPr>
        </p:nvSpPr>
        <p:spPr/>
        <p:txBody>
          <a:bodyPr/>
          <a:lstStyle/>
          <a:p>
            <a:fld id="{FF7C871C-D315-49FF-9B32-AED3BA358867}" type="slidenum">
              <a:rPr lang="sl-SI" smtClean="0"/>
              <a:t>‹#›</a:t>
            </a:fld>
            <a:endParaRPr lang="sl-SI"/>
          </a:p>
        </p:txBody>
      </p:sp>
    </p:spTree>
    <p:extLst>
      <p:ext uri="{BB962C8B-B14F-4D97-AF65-F5344CB8AC3E}">
        <p14:creationId xmlns:p14="http://schemas.microsoft.com/office/powerpoint/2010/main" val="2562771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FC59B32-0469-A8F5-5ADB-0F7B62CDEAE7}"/>
              </a:ext>
            </a:extLst>
          </p:cNvPr>
          <p:cNvSpPr>
            <a:spLocks noGrp="1"/>
          </p:cNvSpPr>
          <p:nvPr>
            <p:ph type="title"/>
          </p:nvPr>
        </p:nvSpPr>
        <p:spPr/>
        <p:txBody>
          <a:bodyPr/>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2B901B00-8DCB-6C88-92D9-9496BF3F3D45}"/>
              </a:ext>
            </a:extLst>
          </p:cNvPr>
          <p:cNvSpPr>
            <a:spLocks noGrp="1"/>
          </p:cNvSpPr>
          <p:nvPr>
            <p:ph type="body" orient="vert" idx="1"/>
          </p:nvPr>
        </p:nvSpPr>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5DC59D44-FC58-503A-7B86-C093324FAFB3}"/>
              </a:ext>
            </a:extLst>
          </p:cNvPr>
          <p:cNvSpPr>
            <a:spLocks noGrp="1"/>
          </p:cNvSpPr>
          <p:nvPr>
            <p:ph type="dt" sz="half" idx="10"/>
          </p:nvPr>
        </p:nvSpPr>
        <p:spPr/>
        <p:txBody>
          <a:bodyPr/>
          <a:lstStyle/>
          <a:p>
            <a:fld id="{B2D86CB7-6BEF-47BF-B592-43942DBCBBE0}" type="datetimeFigureOut">
              <a:rPr lang="sl-SI" smtClean="0"/>
              <a:t>17. 02. 2025</a:t>
            </a:fld>
            <a:endParaRPr lang="sl-SI"/>
          </a:p>
        </p:txBody>
      </p:sp>
      <p:sp>
        <p:nvSpPr>
          <p:cNvPr id="5" name="Označba mesta noge 4">
            <a:extLst>
              <a:ext uri="{FF2B5EF4-FFF2-40B4-BE49-F238E27FC236}">
                <a16:creationId xmlns:a16="http://schemas.microsoft.com/office/drawing/2014/main" id="{FDE49214-FF71-6AA1-2E31-D4DB3836E27D}"/>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707AB8FC-F362-7A4C-EADC-3FE100873D75}"/>
              </a:ext>
            </a:extLst>
          </p:cNvPr>
          <p:cNvSpPr>
            <a:spLocks noGrp="1"/>
          </p:cNvSpPr>
          <p:nvPr>
            <p:ph type="sldNum" sz="quarter" idx="12"/>
          </p:nvPr>
        </p:nvSpPr>
        <p:spPr/>
        <p:txBody>
          <a:bodyPr/>
          <a:lstStyle/>
          <a:p>
            <a:fld id="{FF7C871C-D315-49FF-9B32-AED3BA358867}" type="slidenum">
              <a:rPr lang="sl-SI" smtClean="0"/>
              <a:t>‹#›</a:t>
            </a:fld>
            <a:endParaRPr lang="sl-SI"/>
          </a:p>
        </p:txBody>
      </p:sp>
    </p:spTree>
    <p:extLst>
      <p:ext uri="{BB962C8B-B14F-4D97-AF65-F5344CB8AC3E}">
        <p14:creationId xmlns:p14="http://schemas.microsoft.com/office/powerpoint/2010/main" val="2212543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a:extLst>
              <a:ext uri="{FF2B5EF4-FFF2-40B4-BE49-F238E27FC236}">
                <a16:creationId xmlns:a16="http://schemas.microsoft.com/office/drawing/2014/main" id="{FE392DCA-4709-91DC-8E92-FB5F702C8869}"/>
              </a:ext>
            </a:extLst>
          </p:cNvPr>
          <p:cNvSpPr>
            <a:spLocks noGrp="1"/>
          </p:cNvSpPr>
          <p:nvPr>
            <p:ph type="title" orient="vert"/>
          </p:nvPr>
        </p:nvSpPr>
        <p:spPr>
          <a:xfrm>
            <a:off x="8724900" y="365125"/>
            <a:ext cx="2628900" cy="5811838"/>
          </a:xfrm>
        </p:spPr>
        <p:txBody>
          <a:bodyPr vert="eaVert"/>
          <a:lstStyle/>
          <a:p>
            <a:r>
              <a:rPr lang="sl-SI"/>
              <a:t>Kliknite, če želite urediti slog naslova matrice</a:t>
            </a:r>
          </a:p>
        </p:txBody>
      </p:sp>
      <p:sp>
        <p:nvSpPr>
          <p:cNvPr id="3" name="Označba mesta navpičnega besedila 2">
            <a:extLst>
              <a:ext uri="{FF2B5EF4-FFF2-40B4-BE49-F238E27FC236}">
                <a16:creationId xmlns:a16="http://schemas.microsoft.com/office/drawing/2014/main" id="{58CBD241-3ED3-1578-B06F-44A0828F5DB6}"/>
              </a:ext>
            </a:extLst>
          </p:cNvPr>
          <p:cNvSpPr>
            <a:spLocks noGrp="1"/>
          </p:cNvSpPr>
          <p:nvPr>
            <p:ph type="body" orient="vert" idx="1"/>
          </p:nvPr>
        </p:nvSpPr>
        <p:spPr>
          <a:xfrm>
            <a:off x="838200" y="365125"/>
            <a:ext cx="7734300" cy="5811838"/>
          </a:xfrm>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A2967B84-4FFD-E8EA-9B23-F33E5BB6C2A4}"/>
              </a:ext>
            </a:extLst>
          </p:cNvPr>
          <p:cNvSpPr>
            <a:spLocks noGrp="1"/>
          </p:cNvSpPr>
          <p:nvPr>
            <p:ph type="dt" sz="half" idx="10"/>
          </p:nvPr>
        </p:nvSpPr>
        <p:spPr/>
        <p:txBody>
          <a:bodyPr/>
          <a:lstStyle/>
          <a:p>
            <a:fld id="{B2D86CB7-6BEF-47BF-B592-43942DBCBBE0}" type="datetimeFigureOut">
              <a:rPr lang="sl-SI" smtClean="0"/>
              <a:t>17. 02. 2025</a:t>
            </a:fld>
            <a:endParaRPr lang="sl-SI"/>
          </a:p>
        </p:txBody>
      </p:sp>
      <p:sp>
        <p:nvSpPr>
          <p:cNvPr id="5" name="Označba mesta noge 4">
            <a:extLst>
              <a:ext uri="{FF2B5EF4-FFF2-40B4-BE49-F238E27FC236}">
                <a16:creationId xmlns:a16="http://schemas.microsoft.com/office/drawing/2014/main" id="{7C205F0B-599A-39D7-47C3-724789D6C342}"/>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8991DE9E-EDF4-148C-AF65-45D2B517222C}"/>
              </a:ext>
            </a:extLst>
          </p:cNvPr>
          <p:cNvSpPr>
            <a:spLocks noGrp="1"/>
          </p:cNvSpPr>
          <p:nvPr>
            <p:ph type="sldNum" sz="quarter" idx="12"/>
          </p:nvPr>
        </p:nvSpPr>
        <p:spPr/>
        <p:txBody>
          <a:bodyPr/>
          <a:lstStyle/>
          <a:p>
            <a:fld id="{FF7C871C-D315-49FF-9B32-AED3BA358867}" type="slidenum">
              <a:rPr lang="sl-SI" smtClean="0"/>
              <a:t>‹#›</a:t>
            </a:fld>
            <a:endParaRPr lang="sl-SI"/>
          </a:p>
        </p:txBody>
      </p:sp>
    </p:spTree>
    <p:extLst>
      <p:ext uri="{BB962C8B-B14F-4D97-AF65-F5344CB8AC3E}">
        <p14:creationId xmlns:p14="http://schemas.microsoft.com/office/powerpoint/2010/main" val="2146088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9227BB0-BE7E-EC85-2C98-9B44BC3BD9FF}"/>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B2263E15-B755-5F74-1AB0-7FF756948B5E}"/>
              </a:ext>
            </a:extLst>
          </p:cNvPr>
          <p:cNvSpPr>
            <a:spLocks noGrp="1"/>
          </p:cNvSpPr>
          <p:nvPr>
            <p:ph idx="1"/>
          </p:nvPr>
        </p:nvSpPr>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7247F0CA-04F0-6073-C683-33E0944849DD}"/>
              </a:ext>
            </a:extLst>
          </p:cNvPr>
          <p:cNvSpPr>
            <a:spLocks noGrp="1"/>
          </p:cNvSpPr>
          <p:nvPr>
            <p:ph type="dt" sz="half" idx="10"/>
          </p:nvPr>
        </p:nvSpPr>
        <p:spPr/>
        <p:txBody>
          <a:bodyPr/>
          <a:lstStyle/>
          <a:p>
            <a:fld id="{B2D86CB7-6BEF-47BF-B592-43942DBCBBE0}" type="datetimeFigureOut">
              <a:rPr lang="sl-SI" smtClean="0"/>
              <a:t>17. 02. 2025</a:t>
            </a:fld>
            <a:endParaRPr lang="sl-SI"/>
          </a:p>
        </p:txBody>
      </p:sp>
      <p:sp>
        <p:nvSpPr>
          <p:cNvPr id="5" name="Označba mesta noge 4">
            <a:extLst>
              <a:ext uri="{FF2B5EF4-FFF2-40B4-BE49-F238E27FC236}">
                <a16:creationId xmlns:a16="http://schemas.microsoft.com/office/drawing/2014/main" id="{CCFCAF8A-BA28-872F-2969-40213A6699F7}"/>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ADC9B057-2200-67F5-7030-10666336E654}"/>
              </a:ext>
            </a:extLst>
          </p:cNvPr>
          <p:cNvSpPr>
            <a:spLocks noGrp="1"/>
          </p:cNvSpPr>
          <p:nvPr>
            <p:ph type="sldNum" sz="quarter" idx="12"/>
          </p:nvPr>
        </p:nvSpPr>
        <p:spPr/>
        <p:txBody>
          <a:bodyPr/>
          <a:lstStyle/>
          <a:p>
            <a:fld id="{FF7C871C-D315-49FF-9B32-AED3BA358867}" type="slidenum">
              <a:rPr lang="sl-SI" smtClean="0"/>
              <a:t>‹#›</a:t>
            </a:fld>
            <a:endParaRPr lang="sl-SI"/>
          </a:p>
        </p:txBody>
      </p:sp>
    </p:spTree>
    <p:extLst>
      <p:ext uri="{BB962C8B-B14F-4D97-AF65-F5344CB8AC3E}">
        <p14:creationId xmlns:p14="http://schemas.microsoft.com/office/powerpoint/2010/main" val="9365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C73A8D55-C1A0-C23B-7E9D-192D31BC3CE9}"/>
              </a:ext>
            </a:extLst>
          </p:cNvPr>
          <p:cNvSpPr>
            <a:spLocks noGrp="1"/>
          </p:cNvSpPr>
          <p:nvPr>
            <p:ph type="title"/>
          </p:nvPr>
        </p:nvSpPr>
        <p:spPr>
          <a:xfrm>
            <a:off x="831850" y="1709738"/>
            <a:ext cx="10515600" cy="2852737"/>
          </a:xfrm>
        </p:spPr>
        <p:txBody>
          <a:bodyPr anchor="b"/>
          <a:lstStyle>
            <a:lvl1pPr>
              <a:defRPr sz="6000"/>
            </a:lvl1pPr>
          </a:lstStyle>
          <a:p>
            <a:r>
              <a:rPr lang="sl-SI"/>
              <a:t>Kliknite, če želite urediti slog naslova matrice</a:t>
            </a:r>
          </a:p>
        </p:txBody>
      </p:sp>
      <p:sp>
        <p:nvSpPr>
          <p:cNvPr id="3" name="Označba mesta besedila 2">
            <a:extLst>
              <a:ext uri="{FF2B5EF4-FFF2-40B4-BE49-F238E27FC236}">
                <a16:creationId xmlns:a16="http://schemas.microsoft.com/office/drawing/2014/main" id="{8F819229-1D3D-02F6-A905-D943CE33444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sl-SI"/>
              <a:t>Kliknite za urejanje slogov besedila matrice</a:t>
            </a:r>
          </a:p>
        </p:txBody>
      </p:sp>
      <p:sp>
        <p:nvSpPr>
          <p:cNvPr id="4" name="Označba mesta datuma 3">
            <a:extLst>
              <a:ext uri="{FF2B5EF4-FFF2-40B4-BE49-F238E27FC236}">
                <a16:creationId xmlns:a16="http://schemas.microsoft.com/office/drawing/2014/main" id="{77D7A5CA-6B39-9C6E-2B75-08741FCFB376}"/>
              </a:ext>
            </a:extLst>
          </p:cNvPr>
          <p:cNvSpPr>
            <a:spLocks noGrp="1"/>
          </p:cNvSpPr>
          <p:nvPr>
            <p:ph type="dt" sz="half" idx="10"/>
          </p:nvPr>
        </p:nvSpPr>
        <p:spPr/>
        <p:txBody>
          <a:bodyPr/>
          <a:lstStyle/>
          <a:p>
            <a:fld id="{B2D86CB7-6BEF-47BF-B592-43942DBCBBE0}" type="datetimeFigureOut">
              <a:rPr lang="sl-SI" smtClean="0"/>
              <a:t>17. 02. 2025</a:t>
            </a:fld>
            <a:endParaRPr lang="sl-SI"/>
          </a:p>
        </p:txBody>
      </p:sp>
      <p:sp>
        <p:nvSpPr>
          <p:cNvPr id="5" name="Označba mesta noge 4">
            <a:extLst>
              <a:ext uri="{FF2B5EF4-FFF2-40B4-BE49-F238E27FC236}">
                <a16:creationId xmlns:a16="http://schemas.microsoft.com/office/drawing/2014/main" id="{1ADB2FEB-45EE-0D68-A183-6EF1D716C184}"/>
              </a:ext>
            </a:extLst>
          </p:cNvPr>
          <p:cNvSpPr>
            <a:spLocks noGrp="1"/>
          </p:cNvSpPr>
          <p:nvPr>
            <p:ph type="ftr" sz="quarter" idx="11"/>
          </p:nvPr>
        </p:nvSpPr>
        <p:spPr/>
        <p:txBody>
          <a:bodyPr/>
          <a:lstStyle/>
          <a:p>
            <a:endParaRPr lang="sl-SI"/>
          </a:p>
        </p:txBody>
      </p:sp>
      <p:sp>
        <p:nvSpPr>
          <p:cNvPr id="6" name="Označba mesta številke diapozitiva 5">
            <a:extLst>
              <a:ext uri="{FF2B5EF4-FFF2-40B4-BE49-F238E27FC236}">
                <a16:creationId xmlns:a16="http://schemas.microsoft.com/office/drawing/2014/main" id="{9205D259-E326-E2E4-1E61-A42126EF065F}"/>
              </a:ext>
            </a:extLst>
          </p:cNvPr>
          <p:cNvSpPr>
            <a:spLocks noGrp="1"/>
          </p:cNvSpPr>
          <p:nvPr>
            <p:ph type="sldNum" sz="quarter" idx="12"/>
          </p:nvPr>
        </p:nvSpPr>
        <p:spPr/>
        <p:txBody>
          <a:bodyPr/>
          <a:lstStyle/>
          <a:p>
            <a:fld id="{FF7C871C-D315-49FF-9B32-AED3BA358867}" type="slidenum">
              <a:rPr lang="sl-SI" smtClean="0"/>
              <a:t>‹#›</a:t>
            </a:fld>
            <a:endParaRPr lang="sl-SI"/>
          </a:p>
        </p:txBody>
      </p:sp>
    </p:spTree>
    <p:extLst>
      <p:ext uri="{BB962C8B-B14F-4D97-AF65-F5344CB8AC3E}">
        <p14:creationId xmlns:p14="http://schemas.microsoft.com/office/powerpoint/2010/main" val="1927017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6C9FE522-C3C6-7A0F-100F-6857D7097D2A}"/>
              </a:ext>
            </a:extLst>
          </p:cNvPr>
          <p:cNvSpPr>
            <a:spLocks noGrp="1"/>
          </p:cNvSpPr>
          <p:nvPr>
            <p:ph type="title"/>
          </p:nvPr>
        </p:nvSpPr>
        <p:spPr/>
        <p:txBody>
          <a:bodyPr/>
          <a:lstStyle/>
          <a:p>
            <a:r>
              <a:rPr lang="sl-SI"/>
              <a:t>Kliknite, če želite urediti slog naslova matrice</a:t>
            </a:r>
          </a:p>
        </p:txBody>
      </p:sp>
      <p:sp>
        <p:nvSpPr>
          <p:cNvPr id="3" name="Označba mesta vsebine 2">
            <a:extLst>
              <a:ext uri="{FF2B5EF4-FFF2-40B4-BE49-F238E27FC236}">
                <a16:creationId xmlns:a16="http://schemas.microsoft.com/office/drawing/2014/main" id="{DC663FF0-8C44-99B4-2577-701C13DDE6FD}"/>
              </a:ext>
            </a:extLst>
          </p:cNvPr>
          <p:cNvSpPr>
            <a:spLocks noGrp="1"/>
          </p:cNvSpPr>
          <p:nvPr>
            <p:ph sz="half" idx="1"/>
          </p:nvPr>
        </p:nvSpPr>
        <p:spPr>
          <a:xfrm>
            <a:off x="838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vsebine 3">
            <a:extLst>
              <a:ext uri="{FF2B5EF4-FFF2-40B4-BE49-F238E27FC236}">
                <a16:creationId xmlns:a16="http://schemas.microsoft.com/office/drawing/2014/main" id="{6390D37B-EAD8-21FB-2640-AB9A7F6DDCB6}"/>
              </a:ext>
            </a:extLst>
          </p:cNvPr>
          <p:cNvSpPr>
            <a:spLocks noGrp="1"/>
          </p:cNvSpPr>
          <p:nvPr>
            <p:ph sz="half" idx="2"/>
          </p:nvPr>
        </p:nvSpPr>
        <p:spPr>
          <a:xfrm>
            <a:off x="6172200" y="1825625"/>
            <a:ext cx="5181600" cy="435133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datuma 4">
            <a:extLst>
              <a:ext uri="{FF2B5EF4-FFF2-40B4-BE49-F238E27FC236}">
                <a16:creationId xmlns:a16="http://schemas.microsoft.com/office/drawing/2014/main" id="{B87289F1-3619-2359-BBE3-D8E9E3A16C5A}"/>
              </a:ext>
            </a:extLst>
          </p:cNvPr>
          <p:cNvSpPr>
            <a:spLocks noGrp="1"/>
          </p:cNvSpPr>
          <p:nvPr>
            <p:ph type="dt" sz="half" idx="10"/>
          </p:nvPr>
        </p:nvSpPr>
        <p:spPr/>
        <p:txBody>
          <a:bodyPr/>
          <a:lstStyle/>
          <a:p>
            <a:fld id="{B2D86CB7-6BEF-47BF-B592-43942DBCBBE0}" type="datetimeFigureOut">
              <a:rPr lang="sl-SI" smtClean="0"/>
              <a:t>17. 02. 2025</a:t>
            </a:fld>
            <a:endParaRPr lang="sl-SI"/>
          </a:p>
        </p:txBody>
      </p:sp>
      <p:sp>
        <p:nvSpPr>
          <p:cNvPr id="6" name="Označba mesta noge 5">
            <a:extLst>
              <a:ext uri="{FF2B5EF4-FFF2-40B4-BE49-F238E27FC236}">
                <a16:creationId xmlns:a16="http://schemas.microsoft.com/office/drawing/2014/main" id="{ACC6E6B2-7ADB-7AF2-1FE7-B078F2FDBA5A}"/>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C5031F4A-9E63-4D43-B3E1-0DEE61ED8558}"/>
              </a:ext>
            </a:extLst>
          </p:cNvPr>
          <p:cNvSpPr>
            <a:spLocks noGrp="1"/>
          </p:cNvSpPr>
          <p:nvPr>
            <p:ph type="sldNum" sz="quarter" idx="12"/>
          </p:nvPr>
        </p:nvSpPr>
        <p:spPr/>
        <p:txBody>
          <a:bodyPr/>
          <a:lstStyle/>
          <a:p>
            <a:fld id="{FF7C871C-D315-49FF-9B32-AED3BA358867}" type="slidenum">
              <a:rPr lang="sl-SI" smtClean="0"/>
              <a:t>‹#›</a:t>
            </a:fld>
            <a:endParaRPr lang="sl-SI"/>
          </a:p>
        </p:txBody>
      </p:sp>
    </p:spTree>
    <p:extLst>
      <p:ext uri="{BB962C8B-B14F-4D97-AF65-F5344CB8AC3E}">
        <p14:creationId xmlns:p14="http://schemas.microsoft.com/office/powerpoint/2010/main" val="2597841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9C3C4F5-C52A-F723-E3EE-CA0BA09E33B8}"/>
              </a:ext>
            </a:extLst>
          </p:cNvPr>
          <p:cNvSpPr>
            <a:spLocks noGrp="1"/>
          </p:cNvSpPr>
          <p:nvPr>
            <p:ph type="title"/>
          </p:nvPr>
        </p:nvSpPr>
        <p:spPr>
          <a:xfrm>
            <a:off x="839788" y="365125"/>
            <a:ext cx="10515600" cy="1325563"/>
          </a:xfrm>
        </p:spPr>
        <p:txBody>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102D3168-E7FA-7AC5-F4AF-C79C3E75AE4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4" name="Označba mesta vsebine 3">
            <a:extLst>
              <a:ext uri="{FF2B5EF4-FFF2-40B4-BE49-F238E27FC236}">
                <a16:creationId xmlns:a16="http://schemas.microsoft.com/office/drawing/2014/main" id="{685F14EE-EC75-F057-88B6-80E59FC7787E}"/>
              </a:ext>
            </a:extLst>
          </p:cNvPr>
          <p:cNvSpPr>
            <a:spLocks noGrp="1"/>
          </p:cNvSpPr>
          <p:nvPr>
            <p:ph sz="half" idx="2"/>
          </p:nvPr>
        </p:nvSpPr>
        <p:spPr>
          <a:xfrm>
            <a:off x="839788" y="2505075"/>
            <a:ext cx="5157787"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5" name="Označba mesta besedila 4">
            <a:extLst>
              <a:ext uri="{FF2B5EF4-FFF2-40B4-BE49-F238E27FC236}">
                <a16:creationId xmlns:a16="http://schemas.microsoft.com/office/drawing/2014/main" id="{FEF0B67F-459A-7F50-9F09-65F7E618DE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6" name="Označba mesta vsebine 5">
            <a:extLst>
              <a:ext uri="{FF2B5EF4-FFF2-40B4-BE49-F238E27FC236}">
                <a16:creationId xmlns:a16="http://schemas.microsoft.com/office/drawing/2014/main" id="{64375183-1176-3E2A-53D4-C2DF5BCB15FC}"/>
              </a:ext>
            </a:extLst>
          </p:cNvPr>
          <p:cNvSpPr>
            <a:spLocks noGrp="1"/>
          </p:cNvSpPr>
          <p:nvPr>
            <p:ph sz="quarter" idx="4"/>
          </p:nvPr>
        </p:nvSpPr>
        <p:spPr>
          <a:xfrm>
            <a:off x="6172200" y="2505075"/>
            <a:ext cx="5183188" cy="3684588"/>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datuma 6">
            <a:extLst>
              <a:ext uri="{FF2B5EF4-FFF2-40B4-BE49-F238E27FC236}">
                <a16:creationId xmlns:a16="http://schemas.microsoft.com/office/drawing/2014/main" id="{F7E3053A-799C-C382-FFED-62148B3B3340}"/>
              </a:ext>
            </a:extLst>
          </p:cNvPr>
          <p:cNvSpPr>
            <a:spLocks noGrp="1"/>
          </p:cNvSpPr>
          <p:nvPr>
            <p:ph type="dt" sz="half" idx="10"/>
          </p:nvPr>
        </p:nvSpPr>
        <p:spPr/>
        <p:txBody>
          <a:bodyPr/>
          <a:lstStyle/>
          <a:p>
            <a:fld id="{B2D86CB7-6BEF-47BF-B592-43942DBCBBE0}" type="datetimeFigureOut">
              <a:rPr lang="sl-SI" smtClean="0"/>
              <a:t>17. 02. 2025</a:t>
            </a:fld>
            <a:endParaRPr lang="sl-SI"/>
          </a:p>
        </p:txBody>
      </p:sp>
      <p:sp>
        <p:nvSpPr>
          <p:cNvPr id="8" name="Označba mesta noge 7">
            <a:extLst>
              <a:ext uri="{FF2B5EF4-FFF2-40B4-BE49-F238E27FC236}">
                <a16:creationId xmlns:a16="http://schemas.microsoft.com/office/drawing/2014/main" id="{FC51D6D0-29D3-0BD7-F991-383A7D4643F4}"/>
              </a:ext>
            </a:extLst>
          </p:cNvPr>
          <p:cNvSpPr>
            <a:spLocks noGrp="1"/>
          </p:cNvSpPr>
          <p:nvPr>
            <p:ph type="ftr" sz="quarter" idx="11"/>
          </p:nvPr>
        </p:nvSpPr>
        <p:spPr/>
        <p:txBody>
          <a:bodyPr/>
          <a:lstStyle/>
          <a:p>
            <a:endParaRPr lang="sl-SI"/>
          </a:p>
        </p:txBody>
      </p:sp>
      <p:sp>
        <p:nvSpPr>
          <p:cNvPr id="9" name="Označba mesta številke diapozitiva 8">
            <a:extLst>
              <a:ext uri="{FF2B5EF4-FFF2-40B4-BE49-F238E27FC236}">
                <a16:creationId xmlns:a16="http://schemas.microsoft.com/office/drawing/2014/main" id="{2E862996-AF7E-FC3B-4341-A1248D52FD75}"/>
              </a:ext>
            </a:extLst>
          </p:cNvPr>
          <p:cNvSpPr>
            <a:spLocks noGrp="1"/>
          </p:cNvSpPr>
          <p:nvPr>
            <p:ph type="sldNum" sz="quarter" idx="12"/>
          </p:nvPr>
        </p:nvSpPr>
        <p:spPr/>
        <p:txBody>
          <a:bodyPr/>
          <a:lstStyle/>
          <a:p>
            <a:fld id="{FF7C871C-D315-49FF-9B32-AED3BA358867}" type="slidenum">
              <a:rPr lang="sl-SI" smtClean="0"/>
              <a:t>‹#›</a:t>
            </a:fld>
            <a:endParaRPr lang="sl-SI"/>
          </a:p>
        </p:txBody>
      </p:sp>
    </p:spTree>
    <p:extLst>
      <p:ext uri="{BB962C8B-B14F-4D97-AF65-F5344CB8AC3E}">
        <p14:creationId xmlns:p14="http://schemas.microsoft.com/office/powerpoint/2010/main" val="1564487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D22BDAB8-685F-DE34-B2F9-980B7AD97C08}"/>
              </a:ext>
            </a:extLst>
          </p:cNvPr>
          <p:cNvSpPr>
            <a:spLocks noGrp="1"/>
          </p:cNvSpPr>
          <p:nvPr>
            <p:ph type="title"/>
          </p:nvPr>
        </p:nvSpPr>
        <p:spPr/>
        <p:txBody>
          <a:bodyPr/>
          <a:lstStyle/>
          <a:p>
            <a:r>
              <a:rPr lang="sl-SI"/>
              <a:t>Kliknite, če želite urediti slog naslova matrice</a:t>
            </a:r>
          </a:p>
        </p:txBody>
      </p:sp>
      <p:sp>
        <p:nvSpPr>
          <p:cNvPr id="3" name="Označba mesta datuma 2">
            <a:extLst>
              <a:ext uri="{FF2B5EF4-FFF2-40B4-BE49-F238E27FC236}">
                <a16:creationId xmlns:a16="http://schemas.microsoft.com/office/drawing/2014/main" id="{37AEF31D-43FB-7CAD-B265-74F1BE7F0B28}"/>
              </a:ext>
            </a:extLst>
          </p:cNvPr>
          <p:cNvSpPr>
            <a:spLocks noGrp="1"/>
          </p:cNvSpPr>
          <p:nvPr>
            <p:ph type="dt" sz="half" idx="10"/>
          </p:nvPr>
        </p:nvSpPr>
        <p:spPr/>
        <p:txBody>
          <a:bodyPr/>
          <a:lstStyle/>
          <a:p>
            <a:fld id="{B2D86CB7-6BEF-47BF-B592-43942DBCBBE0}" type="datetimeFigureOut">
              <a:rPr lang="sl-SI" smtClean="0"/>
              <a:t>17. 02. 2025</a:t>
            </a:fld>
            <a:endParaRPr lang="sl-SI"/>
          </a:p>
        </p:txBody>
      </p:sp>
      <p:sp>
        <p:nvSpPr>
          <p:cNvPr id="4" name="Označba mesta noge 3">
            <a:extLst>
              <a:ext uri="{FF2B5EF4-FFF2-40B4-BE49-F238E27FC236}">
                <a16:creationId xmlns:a16="http://schemas.microsoft.com/office/drawing/2014/main" id="{FA75E2D5-325F-2185-4815-B86EBA0918ED}"/>
              </a:ext>
            </a:extLst>
          </p:cNvPr>
          <p:cNvSpPr>
            <a:spLocks noGrp="1"/>
          </p:cNvSpPr>
          <p:nvPr>
            <p:ph type="ftr" sz="quarter" idx="11"/>
          </p:nvPr>
        </p:nvSpPr>
        <p:spPr/>
        <p:txBody>
          <a:bodyPr/>
          <a:lstStyle/>
          <a:p>
            <a:endParaRPr lang="sl-SI"/>
          </a:p>
        </p:txBody>
      </p:sp>
      <p:sp>
        <p:nvSpPr>
          <p:cNvPr id="5" name="Označba mesta številke diapozitiva 4">
            <a:extLst>
              <a:ext uri="{FF2B5EF4-FFF2-40B4-BE49-F238E27FC236}">
                <a16:creationId xmlns:a16="http://schemas.microsoft.com/office/drawing/2014/main" id="{BECC8661-2BA2-60B6-A89B-7E30DD6A4805}"/>
              </a:ext>
            </a:extLst>
          </p:cNvPr>
          <p:cNvSpPr>
            <a:spLocks noGrp="1"/>
          </p:cNvSpPr>
          <p:nvPr>
            <p:ph type="sldNum" sz="quarter" idx="12"/>
          </p:nvPr>
        </p:nvSpPr>
        <p:spPr/>
        <p:txBody>
          <a:bodyPr/>
          <a:lstStyle/>
          <a:p>
            <a:fld id="{FF7C871C-D315-49FF-9B32-AED3BA358867}" type="slidenum">
              <a:rPr lang="sl-SI" smtClean="0"/>
              <a:t>‹#›</a:t>
            </a:fld>
            <a:endParaRPr lang="sl-SI"/>
          </a:p>
        </p:txBody>
      </p:sp>
    </p:spTree>
    <p:extLst>
      <p:ext uri="{BB962C8B-B14F-4D97-AF65-F5344CB8AC3E}">
        <p14:creationId xmlns:p14="http://schemas.microsoft.com/office/powerpoint/2010/main" val="3056469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4298F674-5533-420B-C9DF-D2C6C9742240}"/>
              </a:ext>
            </a:extLst>
          </p:cNvPr>
          <p:cNvSpPr>
            <a:spLocks noGrp="1"/>
          </p:cNvSpPr>
          <p:nvPr>
            <p:ph type="dt" sz="half" idx="10"/>
          </p:nvPr>
        </p:nvSpPr>
        <p:spPr/>
        <p:txBody>
          <a:bodyPr/>
          <a:lstStyle/>
          <a:p>
            <a:fld id="{B2D86CB7-6BEF-47BF-B592-43942DBCBBE0}" type="datetimeFigureOut">
              <a:rPr lang="sl-SI" smtClean="0"/>
              <a:t>17. 02. 2025</a:t>
            </a:fld>
            <a:endParaRPr lang="sl-SI"/>
          </a:p>
        </p:txBody>
      </p:sp>
      <p:sp>
        <p:nvSpPr>
          <p:cNvPr id="3" name="Označba mesta noge 2">
            <a:extLst>
              <a:ext uri="{FF2B5EF4-FFF2-40B4-BE49-F238E27FC236}">
                <a16:creationId xmlns:a16="http://schemas.microsoft.com/office/drawing/2014/main" id="{62C7D408-BDC5-9328-D142-C92C3750A5D0}"/>
              </a:ext>
            </a:extLst>
          </p:cNvPr>
          <p:cNvSpPr>
            <a:spLocks noGrp="1"/>
          </p:cNvSpPr>
          <p:nvPr>
            <p:ph type="ftr" sz="quarter" idx="11"/>
          </p:nvPr>
        </p:nvSpPr>
        <p:spPr/>
        <p:txBody>
          <a:bodyPr/>
          <a:lstStyle/>
          <a:p>
            <a:endParaRPr lang="sl-SI"/>
          </a:p>
        </p:txBody>
      </p:sp>
      <p:sp>
        <p:nvSpPr>
          <p:cNvPr id="4" name="Označba mesta številke diapozitiva 3">
            <a:extLst>
              <a:ext uri="{FF2B5EF4-FFF2-40B4-BE49-F238E27FC236}">
                <a16:creationId xmlns:a16="http://schemas.microsoft.com/office/drawing/2014/main" id="{E6572993-AD8D-E140-F573-4646BE918209}"/>
              </a:ext>
            </a:extLst>
          </p:cNvPr>
          <p:cNvSpPr>
            <a:spLocks noGrp="1"/>
          </p:cNvSpPr>
          <p:nvPr>
            <p:ph type="sldNum" sz="quarter" idx="12"/>
          </p:nvPr>
        </p:nvSpPr>
        <p:spPr/>
        <p:txBody>
          <a:bodyPr/>
          <a:lstStyle/>
          <a:p>
            <a:fld id="{FF7C871C-D315-49FF-9B32-AED3BA358867}" type="slidenum">
              <a:rPr lang="sl-SI" smtClean="0"/>
              <a:t>‹#›</a:t>
            </a:fld>
            <a:endParaRPr lang="sl-SI"/>
          </a:p>
        </p:txBody>
      </p:sp>
    </p:spTree>
    <p:extLst>
      <p:ext uri="{BB962C8B-B14F-4D97-AF65-F5344CB8AC3E}">
        <p14:creationId xmlns:p14="http://schemas.microsoft.com/office/powerpoint/2010/main" val="358991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9078F3E3-97F6-83FB-C88B-A88529D3F61B}"/>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vsebine 2">
            <a:extLst>
              <a:ext uri="{FF2B5EF4-FFF2-40B4-BE49-F238E27FC236}">
                <a16:creationId xmlns:a16="http://schemas.microsoft.com/office/drawing/2014/main" id="{C0A9E4FC-5CDE-4B9B-4D2B-CAA8ABC11F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besedila 3">
            <a:extLst>
              <a:ext uri="{FF2B5EF4-FFF2-40B4-BE49-F238E27FC236}">
                <a16:creationId xmlns:a16="http://schemas.microsoft.com/office/drawing/2014/main" id="{B35389D2-ACA6-97F4-7360-9619334E1C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08D1DAF6-8BB2-BFD1-A7A0-A54C5716CC8B}"/>
              </a:ext>
            </a:extLst>
          </p:cNvPr>
          <p:cNvSpPr>
            <a:spLocks noGrp="1"/>
          </p:cNvSpPr>
          <p:nvPr>
            <p:ph type="dt" sz="half" idx="10"/>
          </p:nvPr>
        </p:nvSpPr>
        <p:spPr/>
        <p:txBody>
          <a:bodyPr/>
          <a:lstStyle/>
          <a:p>
            <a:fld id="{B2D86CB7-6BEF-47BF-B592-43942DBCBBE0}" type="datetimeFigureOut">
              <a:rPr lang="sl-SI" smtClean="0"/>
              <a:t>17. 02. 2025</a:t>
            </a:fld>
            <a:endParaRPr lang="sl-SI"/>
          </a:p>
        </p:txBody>
      </p:sp>
      <p:sp>
        <p:nvSpPr>
          <p:cNvPr id="6" name="Označba mesta noge 5">
            <a:extLst>
              <a:ext uri="{FF2B5EF4-FFF2-40B4-BE49-F238E27FC236}">
                <a16:creationId xmlns:a16="http://schemas.microsoft.com/office/drawing/2014/main" id="{4825003F-6D45-7FB8-1383-4C7EC3652BA5}"/>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2016DB8D-2406-5D0C-A78F-26BA1572FCBF}"/>
              </a:ext>
            </a:extLst>
          </p:cNvPr>
          <p:cNvSpPr>
            <a:spLocks noGrp="1"/>
          </p:cNvSpPr>
          <p:nvPr>
            <p:ph type="sldNum" sz="quarter" idx="12"/>
          </p:nvPr>
        </p:nvSpPr>
        <p:spPr/>
        <p:txBody>
          <a:bodyPr/>
          <a:lstStyle/>
          <a:p>
            <a:fld id="{FF7C871C-D315-49FF-9B32-AED3BA358867}" type="slidenum">
              <a:rPr lang="sl-SI" smtClean="0"/>
              <a:t>‹#›</a:t>
            </a:fld>
            <a:endParaRPr lang="sl-SI"/>
          </a:p>
        </p:txBody>
      </p:sp>
    </p:spTree>
    <p:extLst>
      <p:ext uri="{BB962C8B-B14F-4D97-AF65-F5344CB8AC3E}">
        <p14:creationId xmlns:p14="http://schemas.microsoft.com/office/powerpoint/2010/main" val="3042752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0432F7A-DE9C-9C2E-40E8-5DF68211E4F7}"/>
              </a:ext>
            </a:extLst>
          </p:cNvPr>
          <p:cNvSpPr>
            <a:spLocks noGrp="1"/>
          </p:cNvSpPr>
          <p:nvPr>
            <p:ph type="title"/>
          </p:nvPr>
        </p:nvSpPr>
        <p:spPr>
          <a:xfrm>
            <a:off x="839788" y="457200"/>
            <a:ext cx="3932237" cy="1600200"/>
          </a:xfrm>
        </p:spPr>
        <p:txBody>
          <a:bodyPr anchor="b"/>
          <a:lstStyle>
            <a:lvl1pPr>
              <a:defRPr sz="3200"/>
            </a:lvl1pPr>
          </a:lstStyle>
          <a:p>
            <a:r>
              <a:rPr lang="sl-SI"/>
              <a:t>Kliknite, če želite urediti slog naslova matrice</a:t>
            </a:r>
          </a:p>
        </p:txBody>
      </p:sp>
      <p:sp>
        <p:nvSpPr>
          <p:cNvPr id="3" name="Označba mesta slike 2">
            <a:extLst>
              <a:ext uri="{FF2B5EF4-FFF2-40B4-BE49-F238E27FC236}">
                <a16:creationId xmlns:a16="http://schemas.microsoft.com/office/drawing/2014/main" id="{18B2E3E6-1319-3BE7-27A5-1246E0C806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a:extLst>
              <a:ext uri="{FF2B5EF4-FFF2-40B4-BE49-F238E27FC236}">
                <a16:creationId xmlns:a16="http://schemas.microsoft.com/office/drawing/2014/main" id="{DEFA5C97-954F-E13F-BC5B-1A5254FB9E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p>
        </p:txBody>
      </p:sp>
      <p:sp>
        <p:nvSpPr>
          <p:cNvPr id="5" name="Označba mesta datuma 4">
            <a:extLst>
              <a:ext uri="{FF2B5EF4-FFF2-40B4-BE49-F238E27FC236}">
                <a16:creationId xmlns:a16="http://schemas.microsoft.com/office/drawing/2014/main" id="{60C4FB21-295F-83D7-FFE9-312F17155534}"/>
              </a:ext>
            </a:extLst>
          </p:cNvPr>
          <p:cNvSpPr>
            <a:spLocks noGrp="1"/>
          </p:cNvSpPr>
          <p:nvPr>
            <p:ph type="dt" sz="half" idx="10"/>
          </p:nvPr>
        </p:nvSpPr>
        <p:spPr/>
        <p:txBody>
          <a:bodyPr/>
          <a:lstStyle/>
          <a:p>
            <a:fld id="{B2D86CB7-6BEF-47BF-B592-43942DBCBBE0}" type="datetimeFigureOut">
              <a:rPr lang="sl-SI" smtClean="0"/>
              <a:t>17. 02. 2025</a:t>
            </a:fld>
            <a:endParaRPr lang="sl-SI"/>
          </a:p>
        </p:txBody>
      </p:sp>
      <p:sp>
        <p:nvSpPr>
          <p:cNvPr id="6" name="Označba mesta noge 5">
            <a:extLst>
              <a:ext uri="{FF2B5EF4-FFF2-40B4-BE49-F238E27FC236}">
                <a16:creationId xmlns:a16="http://schemas.microsoft.com/office/drawing/2014/main" id="{216FB3B1-9814-EBF0-B3FE-5C4672AB04D2}"/>
              </a:ext>
            </a:extLst>
          </p:cNvPr>
          <p:cNvSpPr>
            <a:spLocks noGrp="1"/>
          </p:cNvSpPr>
          <p:nvPr>
            <p:ph type="ftr" sz="quarter" idx="11"/>
          </p:nvPr>
        </p:nvSpPr>
        <p:spPr/>
        <p:txBody>
          <a:bodyPr/>
          <a:lstStyle/>
          <a:p>
            <a:endParaRPr lang="sl-SI"/>
          </a:p>
        </p:txBody>
      </p:sp>
      <p:sp>
        <p:nvSpPr>
          <p:cNvPr id="7" name="Označba mesta številke diapozitiva 6">
            <a:extLst>
              <a:ext uri="{FF2B5EF4-FFF2-40B4-BE49-F238E27FC236}">
                <a16:creationId xmlns:a16="http://schemas.microsoft.com/office/drawing/2014/main" id="{CCC53B7F-42A3-6520-CBE6-1DE6B2F57026}"/>
              </a:ext>
            </a:extLst>
          </p:cNvPr>
          <p:cNvSpPr>
            <a:spLocks noGrp="1"/>
          </p:cNvSpPr>
          <p:nvPr>
            <p:ph type="sldNum" sz="quarter" idx="12"/>
          </p:nvPr>
        </p:nvSpPr>
        <p:spPr/>
        <p:txBody>
          <a:bodyPr/>
          <a:lstStyle/>
          <a:p>
            <a:fld id="{FF7C871C-D315-49FF-9B32-AED3BA358867}" type="slidenum">
              <a:rPr lang="sl-SI" smtClean="0"/>
              <a:t>‹#›</a:t>
            </a:fld>
            <a:endParaRPr lang="sl-SI"/>
          </a:p>
        </p:txBody>
      </p:sp>
    </p:spTree>
    <p:extLst>
      <p:ext uri="{BB962C8B-B14F-4D97-AF65-F5344CB8AC3E}">
        <p14:creationId xmlns:p14="http://schemas.microsoft.com/office/powerpoint/2010/main" val="2744981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a:extLst>
              <a:ext uri="{FF2B5EF4-FFF2-40B4-BE49-F238E27FC236}">
                <a16:creationId xmlns:a16="http://schemas.microsoft.com/office/drawing/2014/main" id="{076A69B1-3BB1-7F72-2DC0-6E299C6D0D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Kliknite, če želite urediti slog naslova matrice</a:t>
            </a:r>
          </a:p>
        </p:txBody>
      </p:sp>
      <p:sp>
        <p:nvSpPr>
          <p:cNvPr id="3" name="Označba mesta besedila 2">
            <a:extLst>
              <a:ext uri="{FF2B5EF4-FFF2-40B4-BE49-F238E27FC236}">
                <a16:creationId xmlns:a16="http://schemas.microsoft.com/office/drawing/2014/main" id="{10D5B400-8378-673C-29D6-2169CCB57D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4" name="Označba mesta datuma 3">
            <a:extLst>
              <a:ext uri="{FF2B5EF4-FFF2-40B4-BE49-F238E27FC236}">
                <a16:creationId xmlns:a16="http://schemas.microsoft.com/office/drawing/2014/main" id="{23ACC2C5-CCDA-221A-5861-67EBF11626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2D86CB7-6BEF-47BF-B592-43942DBCBBE0}" type="datetimeFigureOut">
              <a:rPr lang="sl-SI" smtClean="0"/>
              <a:t>17. 02. 2025</a:t>
            </a:fld>
            <a:endParaRPr lang="sl-SI"/>
          </a:p>
        </p:txBody>
      </p:sp>
      <p:sp>
        <p:nvSpPr>
          <p:cNvPr id="5" name="Označba mesta noge 4">
            <a:extLst>
              <a:ext uri="{FF2B5EF4-FFF2-40B4-BE49-F238E27FC236}">
                <a16:creationId xmlns:a16="http://schemas.microsoft.com/office/drawing/2014/main" id="{4D737B79-9341-1630-3EE0-A55084CB36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sl-SI"/>
          </a:p>
        </p:txBody>
      </p:sp>
      <p:sp>
        <p:nvSpPr>
          <p:cNvPr id="6" name="Označba mesta številke diapozitiva 5">
            <a:extLst>
              <a:ext uri="{FF2B5EF4-FFF2-40B4-BE49-F238E27FC236}">
                <a16:creationId xmlns:a16="http://schemas.microsoft.com/office/drawing/2014/main" id="{3FE1D3BF-5D3F-8A79-3595-226E831E9E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F7C871C-D315-49FF-9B32-AED3BA358867}" type="slidenum">
              <a:rPr lang="sl-SI" smtClean="0"/>
              <a:t>‹#›</a:t>
            </a:fld>
            <a:endParaRPr lang="sl-SI"/>
          </a:p>
        </p:txBody>
      </p:sp>
    </p:spTree>
    <p:extLst>
      <p:ext uri="{BB962C8B-B14F-4D97-AF65-F5344CB8AC3E}">
        <p14:creationId xmlns:p14="http://schemas.microsoft.com/office/powerpoint/2010/main" val="22421429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lika 6" descr="Slika, ki vsebuje besede nebo, na prostem, onesnaževanje, nesreča&#10;&#10;Opis je samodejno ustvarjen">
            <a:extLst>
              <a:ext uri="{FF2B5EF4-FFF2-40B4-BE49-F238E27FC236}">
                <a16:creationId xmlns:a16="http://schemas.microsoft.com/office/drawing/2014/main" id="{EA8A4D96-9D01-3497-4452-D8EE62F631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02" y="-54006"/>
            <a:ext cx="9803176" cy="6912006"/>
          </a:xfrm>
          <a:prstGeom prst="rect">
            <a:avLst/>
          </a:prstGeom>
        </p:spPr>
      </p:pic>
      <p:sp>
        <p:nvSpPr>
          <p:cNvPr id="2" name="Naslov 1">
            <a:extLst>
              <a:ext uri="{FF2B5EF4-FFF2-40B4-BE49-F238E27FC236}">
                <a16:creationId xmlns:a16="http://schemas.microsoft.com/office/drawing/2014/main" id="{209A6AD5-3CA4-916D-9168-4623878AF850}"/>
              </a:ext>
            </a:extLst>
          </p:cNvPr>
          <p:cNvSpPr>
            <a:spLocks noGrp="1"/>
          </p:cNvSpPr>
          <p:nvPr>
            <p:ph type="ctrTitle"/>
          </p:nvPr>
        </p:nvSpPr>
        <p:spPr>
          <a:xfrm>
            <a:off x="2390272" y="288757"/>
            <a:ext cx="6641432" cy="1809499"/>
          </a:xfrm>
        </p:spPr>
        <p:txBody>
          <a:bodyPr/>
          <a:lstStyle/>
          <a:p>
            <a:r>
              <a:rPr lang="sl-SI" b="1" dirty="0"/>
              <a:t>Genocid, </a:t>
            </a:r>
            <a:br>
              <a:rPr lang="sl-SI" b="1" dirty="0"/>
            </a:br>
            <a:r>
              <a:rPr lang="sl-SI" b="1" dirty="0"/>
              <a:t>nekoč in danes</a:t>
            </a:r>
          </a:p>
        </p:txBody>
      </p:sp>
      <p:pic>
        <p:nvPicPr>
          <p:cNvPr id="3" name="Slika 2" descr="Slika, ki vsebuje besede besedilo, pisava, rumena, grafika&#10;&#10;Vsebina, ustvarjena z umetno inteligenco, morda ni pravilna.">
            <a:extLst>
              <a:ext uri="{FF2B5EF4-FFF2-40B4-BE49-F238E27FC236}">
                <a16:creationId xmlns:a16="http://schemas.microsoft.com/office/drawing/2014/main" id="{CAC4C62B-1DF4-D457-B8A0-0823133422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6778" y="5820088"/>
            <a:ext cx="2481340" cy="1051163"/>
          </a:xfrm>
          <a:prstGeom prst="rect">
            <a:avLst/>
          </a:prstGeom>
        </p:spPr>
      </p:pic>
    </p:spTree>
    <p:extLst>
      <p:ext uri="{BB962C8B-B14F-4D97-AF65-F5344CB8AC3E}">
        <p14:creationId xmlns:p14="http://schemas.microsoft.com/office/powerpoint/2010/main" val="40119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značba mesta vsebine 4" descr="Slika, ki vsebuje besede na prostem, oblak, nebo, narava&#10;&#10;Opis je samodejno ustvarjen">
            <a:extLst>
              <a:ext uri="{FF2B5EF4-FFF2-40B4-BE49-F238E27FC236}">
                <a16:creationId xmlns:a16="http://schemas.microsoft.com/office/drawing/2014/main" id="{5789777F-F3D0-87CF-F01E-5EA9F7A7662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4272"/>
          <a:stretch/>
        </p:blipFill>
        <p:spPr>
          <a:xfrm>
            <a:off x="0" y="0"/>
            <a:ext cx="6399782" cy="6858000"/>
          </a:xfrm>
        </p:spPr>
      </p:pic>
      <p:sp>
        <p:nvSpPr>
          <p:cNvPr id="2" name="PoljeZBesedilom 1">
            <a:extLst>
              <a:ext uri="{FF2B5EF4-FFF2-40B4-BE49-F238E27FC236}">
                <a16:creationId xmlns:a16="http://schemas.microsoft.com/office/drawing/2014/main" id="{89407816-ADB2-0F1C-4B99-F25C6B94C8E5}"/>
              </a:ext>
            </a:extLst>
          </p:cNvPr>
          <p:cNvSpPr txBox="1"/>
          <p:nvPr/>
        </p:nvSpPr>
        <p:spPr>
          <a:xfrm>
            <a:off x="6798365" y="421629"/>
            <a:ext cx="4810539" cy="1477328"/>
          </a:xfrm>
          <a:prstGeom prst="rect">
            <a:avLst/>
          </a:prstGeom>
          <a:noFill/>
        </p:spPr>
        <p:txBody>
          <a:bodyPr wrap="square" rtlCol="0">
            <a:spAutoFit/>
          </a:bodyPr>
          <a:lstStyle/>
          <a:p>
            <a:r>
              <a:rPr lang="sl-SI" dirty="0"/>
              <a:t>Mnogi mednarodni pravniki, raziskovalci genocida in nazadnje tudi </a:t>
            </a:r>
            <a:r>
              <a:rPr lang="sl-SI" dirty="0" err="1"/>
              <a:t>Amnesty</a:t>
            </a:r>
            <a:r>
              <a:rPr lang="sl-SI" dirty="0"/>
              <a:t> </a:t>
            </a:r>
            <a:r>
              <a:rPr lang="sl-SI" dirty="0" err="1"/>
              <a:t>International</a:t>
            </a:r>
            <a:r>
              <a:rPr lang="sl-SI" dirty="0"/>
              <a:t> in organizacija Human </a:t>
            </a:r>
            <a:r>
              <a:rPr lang="sl-SI" dirty="0" err="1"/>
              <a:t>Rights</a:t>
            </a:r>
            <a:r>
              <a:rPr lang="sl-SI" dirty="0"/>
              <a:t> </a:t>
            </a:r>
            <a:r>
              <a:rPr lang="sl-SI" dirty="0" err="1"/>
              <a:t>Watch</a:t>
            </a:r>
            <a:r>
              <a:rPr lang="sl-SI" dirty="0"/>
              <a:t> so v letu 2024 sklenili, da ravnanja Izraela v Gazi izpolnjujejo definicijo genocida.  </a:t>
            </a:r>
          </a:p>
        </p:txBody>
      </p:sp>
      <p:sp>
        <p:nvSpPr>
          <p:cNvPr id="3" name="PoljeZBesedilom 2">
            <a:extLst>
              <a:ext uri="{FF2B5EF4-FFF2-40B4-BE49-F238E27FC236}">
                <a16:creationId xmlns:a16="http://schemas.microsoft.com/office/drawing/2014/main" id="{4A6D1DAB-1CC9-36BE-9B34-4477B05EED50}"/>
              </a:ext>
            </a:extLst>
          </p:cNvPr>
          <p:cNvSpPr txBox="1"/>
          <p:nvPr/>
        </p:nvSpPr>
        <p:spPr>
          <a:xfrm>
            <a:off x="6798365" y="2107389"/>
            <a:ext cx="4903304" cy="1754326"/>
          </a:xfrm>
          <a:prstGeom prst="rect">
            <a:avLst/>
          </a:prstGeom>
          <a:noFill/>
        </p:spPr>
        <p:txBody>
          <a:bodyPr wrap="square" rtlCol="0">
            <a:spAutoFit/>
          </a:bodyPr>
          <a:lstStyle/>
          <a:p>
            <a:r>
              <a:rPr lang="sl-SI" dirty="0"/>
              <a:t>Zaradi verjetnosti, da Izrael s svojimi napadi na Gazo krši Konvencijo o preprečevanju in kaznovanju zločina genocida, je Meddržavno sodišče že januarja 2024 na zahtevo Južnoafriške republike izdalo prve začasne ukrepe – ki pa jih Izrael ni spoštoval in izpolnil.</a:t>
            </a:r>
          </a:p>
        </p:txBody>
      </p:sp>
      <p:sp>
        <p:nvSpPr>
          <p:cNvPr id="4" name="PoljeZBesedilom 3">
            <a:extLst>
              <a:ext uri="{FF2B5EF4-FFF2-40B4-BE49-F238E27FC236}">
                <a16:creationId xmlns:a16="http://schemas.microsoft.com/office/drawing/2014/main" id="{059339AA-CD65-0585-E6A2-21EC75F5EFAD}"/>
              </a:ext>
            </a:extLst>
          </p:cNvPr>
          <p:cNvSpPr txBox="1"/>
          <p:nvPr/>
        </p:nvSpPr>
        <p:spPr>
          <a:xfrm>
            <a:off x="6751982" y="4261154"/>
            <a:ext cx="4856922" cy="2585323"/>
          </a:xfrm>
          <a:prstGeom prst="rect">
            <a:avLst/>
          </a:prstGeom>
          <a:noFill/>
        </p:spPr>
        <p:txBody>
          <a:bodyPr wrap="square" rtlCol="0">
            <a:spAutoFit/>
          </a:bodyPr>
          <a:lstStyle/>
          <a:p>
            <a:r>
              <a:rPr lang="sl-SI" dirty="0" err="1"/>
              <a:t>Amnesty</a:t>
            </a:r>
            <a:r>
              <a:rPr lang="sl-SI" dirty="0"/>
              <a:t> </a:t>
            </a:r>
            <a:r>
              <a:rPr lang="sl-SI" dirty="0" err="1"/>
              <a:t>International</a:t>
            </a:r>
            <a:r>
              <a:rPr lang="sl-SI" dirty="0"/>
              <a:t> je v svojem poročilu ugotovil, da Izrael kot država z namenom</a:t>
            </a:r>
            <a:r>
              <a:rPr lang="pt-BR" dirty="0"/>
              <a:t> uničiti palestinsko prebivalstvo v Gazi</a:t>
            </a:r>
            <a:r>
              <a:rPr lang="sl-SI" dirty="0"/>
              <a:t> izvršuje </a:t>
            </a:r>
          </a:p>
          <a:p>
            <a:pPr marL="285750" indent="-285750">
              <a:buFontTx/>
              <a:buChar char="-"/>
            </a:pPr>
            <a:r>
              <a:rPr lang="sl-SI" dirty="0"/>
              <a:t>uboje, povzroča resne telesne ali duševne poškodbe pripadnikom zaščitene skupine ter </a:t>
            </a:r>
          </a:p>
          <a:p>
            <a:pPr marL="285750" indent="-285750">
              <a:buFontTx/>
              <a:buChar char="-"/>
            </a:pPr>
            <a:r>
              <a:rPr lang="sl-SI" dirty="0"/>
              <a:t>namerno ustvarja življenjske pogoje za fizično uničenje Palestincev in Palestink v Gazi</a:t>
            </a:r>
          </a:p>
        </p:txBody>
      </p:sp>
      <p:pic>
        <p:nvPicPr>
          <p:cNvPr id="6" name="Slika 5" descr="Slika, ki vsebuje besede besedilo, pisava, rumena, grafika&#10;&#10;Vsebina, ustvarjena z umetno inteligenco, morda ni pravilna.">
            <a:extLst>
              <a:ext uri="{FF2B5EF4-FFF2-40B4-BE49-F238E27FC236}">
                <a16:creationId xmlns:a16="http://schemas.microsoft.com/office/drawing/2014/main" id="{1DD333D1-814A-95CE-07C0-AB3A98EB36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0177"/>
            <a:ext cx="1198750" cy="507823"/>
          </a:xfrm>
          <a:prstGeom prst="rect">
            <a:avLst/>
          </a:prstGeom>
        </p:spPr>
      </p:pic>
    </p:spTree>
    <p:extLst>
      <p:ext uri="{BB962C8B-B14F-4D97-AF65-F5344CB8AC3E}">
        <p14:creationId xmlns:p14="http://schemas.microsoft.com/office/powerpoint/2010/main" val="3015983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E1168B3B-832B-985C-CBFC-1F374FD4244E}"/>
              </a:ext>
            </a:extLst>
          </p:cNvPr>
          <p:cNvSpPr>
            <a:spLocks noGrp="1"/>
          </p:cNvSpPr>
          <p:nvPr>
            <p:ph type="title"/>
          </p:nvPr>
        </p:nvSpPr>
        <p:spPr/>
        <p:txBody>
          <a:bodyPr/>
          <a:lstStyle/>
          <a:p>
            <a:pPr algn="ctr"/>
            <a:r>
              <a:rPr lang="sl-SI" dirty="0"/>
              <a:t>Kaj lahko in morajo države narediti?</a:t>
            </a:r>
          </a:p>
        </p:txBody>
      </p:sp>
      <p:sp>
        <p:nvSpPr>
          <p:cNvPr id="3" name="Označba mesta vsebine 2">
            <a:extLst>
              <a:ext uri="{FF2B5EF4-FFF2-40B4-BE49-F238E27FC236}">
                <a16:creationId xmlns:a16="http://schemas.microsoft.com/office/drawing/2014/main" id="{45C6171F-5412-3520-D43F-D1F5373A1C63}"/>
              </a:ext>
            </a:extLst>
          </p:cNvPr>
          <p:cNvSpPr>
            <a:spLocks noGrp="1"/>
          </p:cNvSpPr>
          <p:nvPr>
            <p:ph idx="1"/>
          </p:nvPr>
        </p:nvSpPr>
        <p:spPr/>
        <p:txBody>
          <a:bodyPr>
            <a:normAutofit fontScale="77500" lnSpcReduction="20000"/>
          </a:bodyPr>
          <a:lstStyle/>
          <a:p>
            <a:pPr>
              <a:lnSpc>
                <a:spcPct val="200000"/>
              </a:lnSpc>
            </a:pPr>
            <a:r>
              <a:rPr lang="sl-SI" dirty="0"/>
              <a:t>vojaški embargo</a:t>
            </a:r>
          </a:p>
          <a:p>
            <a:pPr>
              <a:lnSpc>
                <a:spcPct val="200000"/>
              </a:lnSpc>
            </a:pPr>
            <a:r>
              <a:rPr lang="sl-SI" dirty="0"/>
              <a:t>prepoved sodelovanja pri tranzitu orožja in vojaške opreme, če je ciljna državo Izrael </a:t>
            </a:r>
          </a:p>
          <a:p>
            <a:pPr>
              <a:lnSpc>
                <a:spcPct val="200000"/>
              </a:lnSpc>
            </a:pPr>
            <a:r>
              <a:rPr lang="sl-SI" dirty="0"/>
              <a:t>ekonomske in gospodarske sankcije, prekinitev sodelovanj z Izraelom</a:t>
            </a:r>
          </a:p>
          <a:p>
            <a:pPr>
              <a:lnSpc>
                <a:spcPct val="200000"/>
              </a:lnSpc>
            </a:pPr>
            <a:r>
              <a:rPr lang="sl-SI" dirty="0"/>
              <a:t>kulturne in športne sankcije/bojkoti</a:t>
            </a:r>
          </a:p>
          <a:p>
            <a:pPr>
              <a:lnSpc>
                <a:spcPct val="200000"/>
              </a:lnSpc>
            </a:pPr>
            <a:r>
              <a:rPr lang="sl-SI" dirty="0"/>
              <a:t>diplomatske sankcije, prekinitev diplomatskih stikov z Izraelom</a:t>
            </a:r>
          </a:p>
        </p:txBody>
      </p:sp>
      <p:pic>
        <p:nvPicPr>
          <p:cNvPr id="4" name="Slika 3" descr="Slika, ki vsebuje besede besedilo, pisava, rumena, grafika&#10;&#10;Vsebina, ustvarjena z umetno inteligenco, morda ni pravilna.">
            <a:extLst>
              <a:ext uri="{FF2B5EF4-FFF2-40B4-BE49-F238E27FC236}">
                <a16:creationId xmlns:a16="http://schemas.microsoft.com/office/drawing/2014/main" id="{919C124C-376A-FAF9-B1DC-0F8AD01BA2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50177"/>
            <a:ext cx="1198750" cy="507823"/>
          </a:xfrm>
          <a:prstGeom prst="rect">
            <a:avLst/>
          </a:prstGeom>
        </p:spPr>
      </p:pic>
    </p:spTree>
    <p:extLst>
      <p:ext uri="{BB962C8B-B14F-4D97-AF65-F5344CB8AC3E}">
        <p14:creationId xmlns:p14="http://schemas.microsoft.com/office/powerpoint/2010/main" val="1255152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descr="Slika, ki vsebuje besede onesnaževanje, nesreča, na prostem, naravna katastrofa&#10;&#10;Vsebina, ustvarjena z umetno inteligenco, morda ni pravilna.">
            <a:extLst>
              <a:ext uri="{FF2B5EF4-FFF2-40B4-BE49-F238E27FC236}">
                <a16:creationId xmlns:a16="http://schemas.microsoft.com/office/drawing/2014/main" id="{661AD42B-012F-D73F-E4DD-B74A35B4AE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2" y="662608"/>
            <a:ext cx="7710355" cy="5141843"/>
          </a:xfrm>
          <a:prstGeom prst="rect">
            <a:avLst/>
          </a:prstGeom>
        </p:spPr>
      </p:pic>
      <p:sp>
        <p:nvSpPr>
          <p:cNvPr id="6" name="PoljeZBesedilom 5">
            <a:extLst>
              <a:ext uri="{FF2B5EF4-FFF2-40B4-BE49-F238E27FC236}">
                <a16:creationId xmlns:a16="http://schemas.microsoft.com/office/drawing/2014/main" id="{A8EB4D55-DFB1-F799-F149-FCC2BC8EF423}"/>
              </a:ext>
            </a:extLst>
          </p:cNvPr>
          <p:cNvSpPr txBox="1"/>
          <p:nvPr/>
        </p:nvSpPr>
        <p:spPr>
          <a:xfrm>
            <a:off x="8017565" y="886252"/>
            <a:ext cx="3538330" cy="5085495"/>
          </a:xfrm>
          <a:prstGeom prst="rect">
            <a:avLst/>
          </a:prstGeom>
          <a:noFill/>
        </p:spPr>
        <p:txBody>
          <a:bodyPr wrap="square" rtlCol="0">
            <a:spAutoFit/>
          </a:bodyPr>
          <a:lstStyle/>
          <a:p>
            <a:pPr>
              <a:lnSpc>
                <a:spcPct val="115000"/>
              </a:lnSpc>
              <a:spcAft>
                <a:spcPts val="1000"/>
              </a:spcAft>
            </a:pPr>
            <a:r>
              <a:rPr lang="sl-SI" sz="1800" dirty="0">
                <a:effectLst/>
                <a:latin typeface="Amnesty Trade Gothic"/>
                <a:ea typeface="Calibri" panose="020F0502020204030204" pitchFamily="34" charset="0"/>
                <a:cs typeface="Times New Roman" panose="02020603050405020304" pitchFamily="18" charset="0"/>
              </a:rPr>
              <a:t>Mnogi Palestinci in Palestinke so v mesecih, ko se izvršuje genocid, pripovedovali zgodbo o ameriškem veteranu, ki je nasprotoval vojni v Vietnamu, in je vsak dan prišel prižgat svečo pred Belo hišo. Nekega večera ga je novinar vprašal, ali res meni, da bo s tem karkoli spremenil ali končal vojno – starejši gospod mu je odgovoril: </a:t>
            </a:r>
          </a:p>
          <a:p>
            <a:pPr>
              <a:lnSpc>
                <a:spcPct val="115000"/>
              </a:lnSpc>
              <a:spcAft>
                <a:spcPts val="1000"/>
              </a:spcAft>
            </a:pPr>
            <a:r>
              <a:rPr lang="sl-SI" sz="1800" b="1" dirty="0">
                <a:effectLst/>
                <a:latin typeface="Amnesty Trade Gothic"/>
                <a:ea typeface="Calibri" panose="020F0502020204030204" pitchFamily="34" charset="0"/>
                <a:cs typeface="Times New Roman" panose="02020603050405020304" pitchFamily="18" charset="0"/>
              </a:rPr>
              <a:t>»Ne. A s tem, ko vsak dan tu prižgem svečo, poskrbim, da ne bom sprejel tega, da bi ta vojna in ta sistem spremenila mene.«</a:t>
            </a:r>
            <a:endParaRPr lang="sl-SI" sz="1800" dirty="0">
              <a:effectLst/>
              <a:latin typeface="Amnesty Trade Gothic"/>
              <a:ea typeface="Calibri" panose="020F0502020204030204" pitchFamily="34" charset="0"/>
              <a:cs typeface="Times New Roman" panose="02020603050405020304" pitchFamily="18" charset="0"/>
            </a:endParaRPr>
          </a:p>
          <a:p>
            <a:endParaRPr lang="sl-SI" dirty="0"/>
          </a:p>
        </p:txBody>
      </p:sp>
      <p:pic>
        <p:nvPicPr>
          <p:cNvPr id="3" name="Slika 2" descr="Slika, ki vsebuje besede besedilo, pisava, rumena, grafika&#10;&#10;Vsebina, ustvarjena z umetno inteligenco, morda ni pravilna.">
            <a:extLst>
              <a:ext uri="{FF2B5EF4-FFF2-40B4-BE49-F238E27FC236}">
                <a16:creationId xmlns:a16="http://schemas.microsoft.com/office/drawing/2014/main" id="{7B6763F0-69C7-94ED-EE72-E7E73B89DE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0177"/>
            <a:ext cx="1198750" cy="507823"/>
          </a:xfrm>
          <a:prstGeom prst="rect">
            <a:avLst/>
          </a:prstGeom>
        </p:spPr>
      </p:pic>
    </p:spTree>
    <p:extLst>
      <p:ext uri="{BB962C8B-B14F-4D97-AF65-F5344CB8AC3E}">
        <p14:creationId xmlns:p14="http://schemas.microsoft.com/office/powerpoint/2010/main" val="1172343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descr="Slika, ki vsebuje besede na prostem, stavba, nebo, mesto&#10;&#10;Opis je samodejno ustvarjen">
            <a:extLst>
              <a:ext uri="{FF2B5EF4-FFF2-40B4-BE49-F238E27FC236}">
                <a16:creationId xmlns:a16="http://schemas.microsoft.com/office/drawing/2014/main" id="{B756DC55-183F-0306-4334-B3B392193A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096000" cy="4024489"/>
          </a:xfrm>
          <a:prstGeom prst="rect">
            <a:avLst/>
          </a:prstGeom>
        </p:spPr>
      </p:pic>
      <p:sp>
        <p:nvSpPr>
          <p:cNvPr id="2" name="PoljeZBesedilom 1">
            <a:extLst>
              <a:ext uri="{FF2B5EF4-FFF2-40B4-BE49-F238E27FC236}">
                <a16:creationId xmlns:a16="http://schemas.microsoft.com/office/drawing/2014/main" id="{16CB7BE5-4E25-82D5-A6C1-C61FA946EF97}"/>
              </a:ext>
            </a:extLst>
          </p:cNvPr>
          <p:cNvSpPr txBox="1"/>
          <p:nvPr/>
        </p:nvSpPr>
        <p:spPr>
          <a:xfrm>
            <a:off x="6224338" y="-41789"/>
            <a:ext cx="5662862" cy="4062651"/>
          </a:xfrm>
          <a:prstGeom prst="rect">
            <a:avLst/>
          </a:prstGeom>
          <a:noFill/>
        </p:spPr>
        <p:txBody>
          <a:bodyPr wrap="square" rtlCol="0">
            <a:spAutoFit/>
          </a:bodyPr>
          <a:lstStyle/>
          <a:p>
            <a:r>
              <a:rPr lang="sl-SI" sz="6000" b="1" dirty="0"/>
              <a:t>Genocid</a:t>
            </a:r>
          </a:p>
          <a:p>
            <a:endParaRPr lang="sl-SI" sz="1200" b="1" dirty="0"/>
          </a:p>
          <a:p>
            <a:pPr marL="285750" indent="-285750">
              <a:buFont typeface="Arial" panose="020B0604020202020204" pitchFamily="34" charset="0"/>
              <a:buChar char="•"/>
            </a:pPr>
            <a:r>
              <a:rPr lang="sl-SI" sz="2400" dirty="0">
                <a:latin typeface="+mj-lt"/>
              </a:rPr>
              <a:t>Zločin zločinov - najhujše mednarodno hudodelstvo in najhujši zločin, ki ga poznamo iz zgodovine človeštva.</a:t>
            </a:r>
          </a:p>
          <a:p>
            <a:endParaRPr lang="sl-SI" sz="2400" dirty="0">
              <a:latin typeface="+mj-lt"/>
            </a:endParaRPr>
          </a:p>
          <a:p>
            <a:pPr marL="285750" indent="-285750">
              <a:buFont typeface="Arial" panose="020B0604020202020204" pitchFamily="34" charset="0"/>
              <a:buChar char="•"/>
            </a:pPr>
            <a:r>
              <a:rPr lang="sl-SI" sz="2400" dirty="0">
                <a:latin typeface="+mj-lt"/>
              </a:rPr>
              <a:t>Danes </a:t>
            </a:r>
            <a:r>
              <a:rPr lang="sl-SI" sz="2400" dirty="0" err="1">
                <a:latin typeface="+mj-lt"/>
                <a:ea typeface="Calibri" panose="020F0502020204030204" pitchFamily="34" charset="0"/>
                <a:cs typeface="Times New Roman" panose="02020603050405020304" pitchFamily="18" charset="0"/>
              </a:rPr>
              <a:t>kriminalizira</a:t>
            </a:r>
            <a:r>
              <a:rPr lang="sl-SI" sz="2400" dirty="0">
                <a:latin typeface="+mj-lt"/>
                <a:ea typeface="Calibri" panose="020F0502020204030204" pitchFamily="34" charset="0"/>
                <a:cs typeface="Times New Roman" panose="02020603050405020304" pitchFamily="18" charset="0"/>
              </a:rPr>
              <a:t> g</a:t>
            </a:r>
            <a:r>
              <a:rPr lang="sl-SI" sz="2400" dirty="0">
                <a:effectLst/>
                <a:latin typeface="+mj-lt"/>
                <a:ea typeface="Calibri" panose="020F0502020204030204" pitchFamily="34" charset="0"/>
                <a:cs typeface="Times New Roman" panose="02020603050405020304" pitchFamily="18" charset="0"/>
              </a:rPr>
              <a:t>enocid tako mednarodno kazensko pravo kot slovenska kazenska zakonodaja. </a:t>
            </a:r>
          </a:p>
          <a:p>
            <a:endParaRPr lang="sl-SI" dirty="0"/>
          </a:p>
        </p:txBody>
      </p:sp>
      <p:sp>
        <p:nvSpPr>
          <p:cNvPr id="3" name="PoljeZBesedilom 2">
            <a:extLst>
              <a:ext uri="{FF2B5EF4-FFF2-40B4-BE49-F238E27FC236}">
                <a16:creationId xmlns:a16="http://schemas.microsoft.com/office/drawing/2014/main" id="{1FDFAE89-2BBC-E648-2D84-63DC264A25DC}"/>
              </a:ext>
            </a:extLst>
          </p:cNvPr>
          <p:cNvSpPr txBox="1"/>
          <p:nvPr/>
        </p:nvSpPr>
        <p:spPr>
          <a:xfrm>
            <a:off x="481263" y="4139858"/>
            <a:ext cx="11229474" cy="2688172"/>
          </a:xfrm>
          <a:prstGeom prst="rect">
            <a:avLst/>
          </a:prstGeom>
          <a:noFill/>
        </p:spPr>
        <p:txBody>
          <a:bodyPr wrap="square" rtlCol="0">
            <a:spAutoFit/>
          </a:bodyPr>
          <a:lstStyle/>
          <a:p>
            <a:pPr>
              <a:lnSpc>
                <a:spcPct val="115000"/>
              </a:lnSpc>
              <a:spcAft>
                <a:spcPts val="1000"/>
              </a:spcAft>
            </a:pPr>
            <a:r>
              <a:rPr lang="sl-SI" sz="1800" b="1" dirty="0">
                <a:effectLst/>
                <a:latin typeface="Amnesty Trade Gothic"/>
                <a:ea typeface="Calibri" panose="020F0502020204030204" pitchFamily="34" charset="0"/>
                <a:cs typeface="Times New Roman" panose="02020603050405020304" pitchFamily="18" charset="0"/>
              </a:rPr>
              <a:t>Slovenski kazenski zakonik </a:t>
            </a:r>
            <a:r>
              <a:rPr lang="sl-SI" sz="1800" dirty="0">
                <a:effectLst/>
                <a:latin typeface="Amnesty Trade Gothic"/>
                <a:ea typeface="Calibri" panose="020F0502020204030204" pitchFamily="34" charset="0"/>
                <a:cs typeface="Times New Roman" panose="02020603050405020304" pitchFamily="18" charset="0"/>
              </a:rPr>
              <a:t>v 100. členu določa, da genocid izvrši kdor ukaže ali stori </a:t>
            </a:r>
          </a:p>
          <a:p>
            <a:pPr>
              <a:lnSpc>
                <a:spcPct val="115000"/>
              </a:lnSpc>
              <a:spcAft>
                <a:spcPts val="1000"/>
              </a:spcAft>
            </a:pPr>
            <a:r>
              <a:rPr lang="sl-SI" sz="1800" i="1" dirty="0">
                <a:effectLst/>
                <a:latin typeface="Amnesty Trade Gothic"/>
                <a:ea typeface="Calibri" panose="020F0502020204030204" pitchFamily="34" charset="0"/>
                <a:cs typeface="Times New Roman" panose="02020603050405020304" pitchFamily="18" charset="0"/>
              </a:rPr>
              <a:t>»z namenom, da bi v celoti ali delno uničil neko narodnostno, etnično, rasno ali versko skupino«</a:t>
            </a:r>
            <a:r>
              <a:rPr lang="sl-SI" sz="1800" dirty="0">
                <a:effectLst/>
                <a:latin typeface="Amnesty Trade Gothic"/>
                <a:ea typeface="Calibri" panose="020F0502020204030204" pitchFamily="34" charset="0"/>
                <a:cs typeface="Times New Roman" panose="02020603050405020304" pitchFamily="18" charset="0"/>
              </a:rPr>
              <a:t>: </a:t>
            </a:r>
          </a:p>
          <a:p>
            <a:pPr marL="342900" lvl="0" indent="-342900">
              <a:lnSpc>
                <a:spcPct val="115000"/>
              </a:lnSpc>
              <a:spcAft>
                <a:spcPts val="1000"/>
              </a:spcAft>
              <a:buFont typeface="Symbol" panose="05050102010706020507" pitchFamily="18" charset="2"/>
              <a:buChar char=""/>
            </a:pPr>
            <a:r>
              <a:rPr lang="sl-SI" sz="1800" dirty="0">
                <a:effectLst/>
                <a:latin typeface="Amnesty Trade Gothic"/>
                <a:ea typeface="Times New Roman" panose="02020603050405020304" pitchFamily="18" charset="0"/>
                <a:cs typeface="Times New Roman" panose="02020603050405020304" pitchFamily="18" charset="0"/>
              </a:rPr>
              <a:t>pobijanje pripadnikov določene skupine; povzročanje hudih telesnih poškodb ali okvar duševnega zdravja pripadnikom določene skupine,</a:t>
            </a:r>
          </a:p>
          <a:p>
            <a:pPr marL="342900" lvl="0" indent="-342900">
              <a:lnSpc>
                <a:spcPct val="115000"/>
              </a:lnSpc>
              <a:spcAft>
                <a:spcPts val="1000"/>
              </a:spcAft>
              <a:buFont typeface="Symbol" panose="05050102010706020507" pitchFamily="18" charset="2"/>
              <a:buChar char=""/>
            </a:pPr>
            <a:r>
              <a:rPr lang="sl-SI" sz="1800" dirty="0">
                <a:effectLst/>
                <a:latin typeface="Amnesty Trade Gothic"/>
                <a:ea typeface="Times New Roman" panose="02020603050405020304" pitchFamily="18" charset="0"/>
                <a:cs typeface="Times New Roman" panose="02020603050405020304" pitchFamily="18" charset="0"/>
              </a:rPr>
              <a:t>naklepno izpostavljanje skupine ljudi življenjskim razmeram, ki naj privedejo do njenega popolnega ali delnega fizičnega uničenja; izvajanje ukrepov, ki preprečujejo rojstva v določeni skupini; prisilno preseljevanje otrok ene skupine v drugo skupino ljudi.</a:t>
            </a:r>
          </a:p>
        </p:txBody>
      </p:sp>
      <p:pic>
        <p:nvPicPr>
          <p:cNvPr id="4" name="Slika 3" descr="Slika, ki vsebuje besede besedilo, pisava, rumena, grafika&#10;&#10;Vsebina, ustvarjena z umetno inteligenco, morda ni pravilna.">
            <a:extLst>
              <a:ext uri="{FF2B5EF4-FFF2-40B4-BE49-F238E27FC236}">
                <a16:creationId xmlns:a16="http://schemas.microsoft.com/office/drawing/2014/main" id="{E2E63F04-5EF9-8029-D40A-BA70C0BCA0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506817"/>
            <a:ext cx="828991" cy="351183"/>
          </a:xfrm>
          <a:prstGeom prst="rect">
            <a:avLst/>
          </a:prstGeom>
        </p:spPr>
      </p:pic>
    </p:spTree>
    <p:extLst>
      <p:ext uri="{BB962C8B-B14F-4D97-AF65-F5344CB8AC3E}">
        <p14:creationId xmlns:p14="http://schemas.microsoft.com/office/powerpoint/2010/main" val="25538856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jeZBesedilom 3">
            <a:extLst>
              <a:ext uri="{FF2B5EF4-FFF2-40B4-BE49-F238E27FC236}">
                <a16:creationId xmlns:a16="http://schemas.microsoft.com/office/drawing/2014/main" id="{45609409-8104-8937-1A74-DCE635BA5BAA}"/>
              </a:ext>
            </a:extLst>
          </p:cNvPr>
          <p:cNvSpPr txBox="1"/>
          <p:nvPr/>
        </p:nvSpPr>
        <p:spPr>
          <a:xfrm>
            <a:off x="848139" y="477077"/>
            <a:ext cx="10747050" cy="1200329"/>
          </a:xfrm>
          <a:prstGeom prst="rect">
            <a:avLst/>
          </a:prstGeom>
          <a:noFill/>
        </p:spPr>
        <p:txBody>
          <a:bodyPr wrap="square" lIns="91440" tIns="45720" rIns="91440" bIns="45720" rtlCol="0" anchor="t">
            <a:spAutoFit/>
          </a:bodyPr>
          <a:lstStyle/>
          <a:p>
            <a:r>
              <a:rPr lang="sl-SI" b="1" dirty="0"/>
              <a:t>V času druge svetovne vojne </a:t>
            </a:r>
            <a:r>
              <a:rPr lang="sl-SI" dirty="0"/>
              <a:t>je nemški nacistični režim ob sodelovanju italijanskih fašistov in drugih </a:t>
            </a:r>
            <a:r>
              <a:rPr lang="sl-SI" dirty="0" err="1"/>
              <a:t>kolaborantskih</a:t>
            </a:r>
            <a:r>
              <a:rPr lang="sl-SI" dirty="0"/>
              <a:t> milic in vojsk </a:t>
            </a:r>
            <a:r>
              <a:rPr lang="sl-SI" b="1" dirty="0"/>
              <a:t>na sistematičen način, na industrijski ravni pobil  več kot 6 milijonov </a:t>
            </a:r>
            <a:r>
              <a:rPr lang="sl-SI" dirty="0"/>
              <a:t>Judov in Judinj, v koncentracijska taborišča smrti so pošiljali komuniste, politične nasprotnike, invalide in pripadnike slovanskih narodov. Sistematično se je pobijalo tudi romsko prebivalstvo. </a:t>
            </a:r>
            <a:endParaRPr lang="en-US"/>
          </a:p>
        </p:txBody>
      </p:sp>
      <p:pic>
        <p:nvPicPr>
          <p:cNvPr id="6" name="Slika 5" descr="Slika, ki vsebuje besede na prostem, stavba, oblačila, skupina&#10;&#10;Opis je samodejno ustvarjen">
            <a:extLst>
              <a:ext uri="{FF2B5EF4-FFF2-40B4-BE49-F238E27FC236}">
                <a16:creationId xmlns:a16="http://schemas.microsoft.com/office/drawing/2014/main" id="{CBF4822A-5DA8-C1C2-A691-27A282D750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7602" y="3381067"/>
            <a:ext cx="4846115" cy="3131802"/>
          </a:xfrm>
          <a:prstGeom prst="rect">
            <a:avLst/>
          </a:prstGeom>
        </p:spPr>
      </p:pic>
      <p:pic>
        <p:nvPicPr>
          <p:cNvPr id="8" name="Slika 7" descr="Slika, ki vsebuje besede oblačila, na prostem, nebo, moški&#10;&#10;Opis je samodejno ustvarjen">
            <a:extLst>
              <a:ext uri="{FF2B5EF4-FFF2-40B4-BE49-F238E27FC236}">
                <a16:creationId xmlns:a16="http://schemas.microsoft.com/office/drawing/2014/main" id="{FD6528DD-10A5-5638-E4BB-44ECA7B509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063" y="3381067"/>
            <a:ext cx="4651050" cy="3112498"/>
          </a:xfrm>
          <a:prstGeom prst="rect">
            <a:avLst/>
          </a:prstGeom>
        </p:spPr>
      </p:pic>
      <p:sp>
        <p:nvSpPr>
          <p:cNvPr id="2" name="PoljeZBesedilom 1">
            <a:extLst>
              <a:ext uri="{FF2B5EF4-FFF2-40B4-BE49-F238E27FC236}">
                <a16:creationId xmlns:a16="http://schemas.microsoft.com/office/drawing/2014/main" id="{31B372DF-0FF8-20E6-CEA4-FE90415424CC}"/>
              </a:ext>
            </a:extLst>
          </p:cNvPr>
          <p:cNvSpPr txBox="1"/>
          <p:nvPr/>
        </p:nvSpPr>
        <p:spPr>
          <a:xfrm>
            <a:off x="610063" y="2676939"/>
            <a:ext cx="4651050" cy="646331"/>
          </a:xfrm>
          <a:prstGeom prst="rect">
            <a:avLst/>
          </a:prstGeom>
          <a:noFill/>
        </p:spPr>
        <p:txBody>
          <a:bodyPr wrap="square" rtlCol="0">
            <a:spAutoFit/>
          </a:bodyPr>
          <a:lstStyle/>
          <a:p>
            <a:r>
              <a:rPr lang="sl-SI" dirty="0"/>
              <a:t>Množično pobijanje judovskega prebivalstva danes označuje beseda </a:t>
            </a:r>
            <a:r>
              <a:rPr lang="sl-SI" b="1" dirty="0"/>
              <a:t>holokavst</a:t>
            </a:r>
            <a:r>
              <a:rPr lang="sl-SI" dirty="0"/>
              <a:t>. </a:t>
            </a:r>
          </a:p>
        </p:txBody>
      </p:sp>
      <p:sp>
        <p:nvSpPr>
          <p:cNvPr id="3" name="PoljeZBesedilom 2">
            <a:extLst>
              <a:ext uri="{FF2B5EF4-FFF2-40B4-BE49-F238E27FC236}">
                <a16:creationId xmlns:a16="http://schemas.microsoft.com/office/drawing/2014/main" id="{5B28954D-9B19-B412-634A-F9E97FCE2173}"/>
              </a:ext>
            </a:extLst>
          </p:cNvPr>
          <p:cNvSpPr txBox="1"/>
          <p:nvPr/>
        </p:nvSpPr>
        <p:spPr>
          <a:xfrm>
            <a:off x="6944139" y="2673913"/>
            <a:ext cx="4651050" cy="646331"/>
          </a:xfrm>
          <a:prstGeom prst="rect">
            <a:avLst/>
          </a:prstGeom>
          <a:noFill/>
        </p:spPr>
        <p:txBody>
          <a:bodyPr wrap="square" rtlCol="0">
            <a:spAutoFit/>
          </a:bodyPr>
          <a:lstStyle/>
          <a:p>
            <a:r>
              <a:rPr lang="sl-SI" dirty="0"/>
              <a:t>Množično pobijanje romskega prebivalstva danes označuje beseda </a:t>
            </a:r>
            <a:r>
              <a:rPr lang="sl-SI" b="1" dirty="0" err="1"/>
              <a:t>porajmos</a:t>
            </a:r>
            <a:r>
              <a:rPr lang="sl-SI" dirty="0"/>
              <a:t>.</a:t>
            </a:r>
          </a:p>
        </p:txBody>
      </p:sp>
      <p:pic>
        <p:nvPicPr>
          <p:cNvPr id="5" name="Slika 4" descr="Slika, ki vsebuje besede besedilo, pisava, rumena, grafika&#10;&#10;Vsebina, ustvarjena z umetno inteligenco, morda ni pravilna.">
            <a:extLst>
              <a:ext uri="{FF2B5EF4-FFF2-40B4-BE49-F238E27FC236}">
                <a16:creationId xmlns:a16="http://schemas.microsoft.com/office/drawing/2014/main" id="{E22A01D1-CCFC-CB67-AF9C-7441E25E08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551362"/>
            <a:ext cx="723839" cy="306638"/>
          </a:xfrm>
          <a:prstGeom prst="rect">
            <a:avLst/>
          </a:prstGeom>
        </p:spPr>
      </p:pic>
    </p:spTree>
    <p:extLst>
      <p:ext uri="{BB962C8B-B14F-4D97-AF65-F5344CB8AC3E}">
        <p14:creationId xmlns:p14="http://schemas.microsoft.com/office/powerpoint/2010/main" val="2663489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DC08B2D-4F4D-215A-B2E6-184437F867CE}"/>
              </a:ext>
            </a:extLst>
          </p:cNvPr>
          <p:cNvSpPr>
            <a:spLocks noGrp="1"/>
          </p:cNvSpPr>
          <p:nvPr>
            <p:ph type="title"/>
          </p:nvPr>
        </p:nvSpPr>
        <p:spPr/>
        <p:txBody>
          <a:bodyPr/>
          <a:lstStyle/>
          <a:p>
            <a:pPr algn="ctr"/>
            <a:r>
              <a:rPr lang="sl-SI" dirty="0"/>
              <a:t>Od kje beseda genocid in zločin genocida?</a:t>
            </a:r>
          </a:p>
        </p:txBody>
      </p:sp>
      <p:sp>
        <p:nvSpPr>
          <p:cNvPr id="3" name="Označba mesta vsebine 2">
            <a:extLst>
              <a:ext uri="{FF2B5EF4-FFF2-40B4-BE49-F238E27FC236}">
                <a16:creationId xmlns:a16="http://schemas.microsoft.com/office/drawing/2014/main" id="{E525830F-4AA3-CC1D-BA2F-99FF6CE77AAD}"/>
              </a:ext>
            </a:extLst>
          </p:cNvPr>
          <p:cNvSpPr>
            <a:spLocks noGrp="1"/>
          </p:cNvSpPr>
          <p:nvPr>
            <p:ph idx="1"/>
          </p:nvPr>
        </p:nvSpPr>
        <p:spPr>
          <a:xfrm>
            <a:off x="480392" y="1481068"/>
            <a:ext cx="7444408" cy="5211280"/>
          </a:xfrm>
        </p:spPr>
        <p:txBody>
          <a:bodyPr>
            <a:normAutofit fontScale="85000" lnSpcReduction="10000"/>
          </a:bodyPr>
          <a:lstStyle/>
          <a:p>
            <a:pPr marL="0" indent="0">
              <a:lnSpc>
                <a:spcPct val="115000"/>
              </a:lnSpc>
              <a:spcAft>
                <a:spcPts val="1000"/>
              </a:spcAft>
              <a:buNone/>
            </a:pPr>
            <a:r>
              <a:rPr lang="sl-SI" sz="1800" dirty="0" err="1">
                <a:effectLst/>
                <a:latin typeface="Amnesty Trade Gothic"/>
                <a:ea typeface="Calibri" panose="020F0502020204030204" pitchFamily="34" charset="0"/>
                <a:cs typeface="Times New Roman" panose="02020603050405020304" pitchFamily="18" charset="0"/>
              </a:rPr>
              <a:t>Raphael</a:t>
            </a:r>
            <a:r>
              <a:rPr lang="sl-SI" sz="1800" dirty="0">
                <a:effectLst/>
                <a:latin typeface="Amnesty Trade Gothic"/>
                <a:ea typeface="Calibri" panose="020F0502020204030204" pitchFamily="34" charset="0"/>
                <a:cs typeface="Times New Roman" panose="02020603050405020304" pitchFamily="18" charset="0"/>
              </a:rPr>
              <a:t> </a:t>
            </a:r>
            <a:r>
              <a:rPr lang="sl-SI" sz="1800" dirty="0" err="1">
                <a:effectLst/>
                <a:latin typeface="Amnesty Trade Gothic"/>
                <a:ea typeface="Calibri" panose="020F0502020204030204" pitchFamily="34" charset="0"/>
                <a:cs typeface="Times New Roman" panose="02020603050405020304" pitchFamily="18" charset="0"/>
              </a:rPr>
              <a:t>Lemkin</a:t>
            </a:r>
            <a:r>
              <a:rPr lang="sl-SI" sz="1800" dirty="0">
                <a:effectLst/>
                <a:latin typeface="Amnesty Trade Gothic"/>
                <a:ea typeface="Calibri" panose="020F0502020204030204" pitchFamily="34" charset="0"/>
                <a:cs typeface="Times New Roman" panose="02020603050405020304" pitchFamily="18" charset="0"/>
              </a:rPr>
              <a:t> </a:t>
            </a:r>
          </a:p>
          <a:p>
            <a:pPr>
              <a:lnSpc>
                <a:spcPct val="115000"/>
              </a:lnSpc>
              <a:spcAft>
                <a:spcPts val="1000"/>
              </a:spcAft>
              <a:buFontTx/>
              <a:buChar char="-"/>
            </a:pPr>
            <a:r>
              <a:rPr lang="sl-SI" sz="1800" dirty="0">
                <a:effectLst/>
                <a:latin typeface="Amnesty Trade Gothic"/>
                <a:ea typeface="Calibri" panose="020F0502020204030204" pitchFamily="34" charset="0"/>
                <a:cs typeface="Times New Roman" panose="02020603050405020304" pitchFamily="18" charset="0"/>
              </a:rPr>
              <a:t>poljski judovski odvetnik, rojen leta 1900</a:t>
            </a:r>
            <a:r>
              <a:rPr lang="sl-SI" sz="1800" dirty="0">
                <a:latin typeface="Amnesty Trade Gothic"/>
                <a:ea typeface="Calibri" panose="020F0502020204030204" pitchFamily="34" charset="0"/>
                <a:cs typeface="Times New Roman" panose="02020603050405020304" pitchFamily="18" charset="0"/>
              </a:rPr>
              <a:t>;</a:t>
            </a:r>
          </a:p>
          <a:p>
            <a:pPr>
              <a:lnSpc>
                <a:spcPct val="115000"/>
              </a:lnSpc>
              <a:spcAft>
                <a:spcPts val="1000"/>
              </a:spcAft>
              <a:buFontTx/>
              <a:buChar char="-"/>
            </a:pPr>
            <a:r>
              <a:rPr lang="sl-SI" sz="1800" dirty="0">
                <a:latin typeface="Amnesty Trade Gothic"/>
                <a:ea typeface="Calibri" panose="020F0502020204030204" pitchFamily="34" charset="0"/>
                <a:cs typeface="Times New Roman" panose="02020603050405020304" pitchFamily="18" charset="0"/>
              </a:rPr>
              <a:t>o</a:t>
            </a:r>
            <a:r>
              <a:rPr lang="sl-SI" sz="1800" dirty="0">
                <a:effectLst/>
                <a:latin typeface="Amnesty Trade Gothic"/>
                <a:ea typeface="Calibri" panose="020F0502020204030204" pitchFamily="34" charset="0"/>
                <a:cs typeface="Times New Roman" panose="02020603050405020304" pitchFamily="18" charset="0"/>
              </a:rPr>
              <a:t>d genocida nad Armenci med prvo svetovno vojno do iskanja načinov, kako preprečiti, kar se je zgodilo med drugo svetovno vojno; </a:t>
            </a:r>
          </a:p>
          <a:p>
            <a:pPr>
              <a:lnSpc>
                <a:spcPct val="115000"/>
              </a:lnSpc>
              <a:spcAft>
                <a:spcPts val="1000"/>
              </a:spcAft>
              <a:buFontTx/>
              <a:buChar char="-"/>
            </a:pPr>
            <a:r>
              <a:rPr lang="sl-SI" sz="1800" dirty="0">
                <a:latin typeface="Amnesty Trade Gothic"/>
                <a:ea typeface="Calibri" panose="020F0502020204030204" pitchFamily="34" charset="0"/>
                <a:cs typeface="Times New Roman" panose="02020603050405020304" pitchFamily="18" charset="0"/>
              </a:rPr>
              <a:t>v</a:t>
            </a:r>
            <a:r>
              <a:rPr lang="sl-SI" sz="1800" dirty="0">
                <a:effectLst/>
                <a:latin typeface="Amnesty Trade Gothic"/>
                <a:ea typeface="Calibri" panose="020F0502020204030204" pitchFamily="34" charset="0"/>
                <a:cs typeface="Times New Roman" panose="02020603050405020304" pitchFamily="18" charset="0"/>
              </a:rPr>
              <a:t> azilu v Ameriki je med leti 1943 in 1944 zasnoval pojem genocid, s katerim je opisal uničenje in poboj skupine ljudi, ki so družbeno označeni za manjvredne</a:t>
            </a:r>
            <a:r>
              <a:rPr lang="sl-SI" sz="1800" dirty="0">
                <a:latin typeface="Amnesty Trade Gothic"/>
                <a:ea typeface="Calibri" panose="020F0502020204030204" pitchFamily="34" charset="0"/>
                <a:cs typeface="Times New Roman" panose="02020603050405020304" pitchFamily="18" charset="0"/>
              </a:rPr>
              <a:t>;</a:t>
            </a:r>
            <a:endParaRPr lang="sl-SI" sz="1800" dirty="0">
              <a:effectLst/>
              <a:latin typeface="Amnesty Trade Gothic"/>
              <a:ea typeface="Calibri" panose="020F0502020204030204" pitchFamily="34" charset="0"/>
              <a:cs typeface="Times New Roman" panose="02020603050405020304" pitchFamily="18" charset="0"/>
            </a:endParaRPr>
          </a:p>
          <a:p>
            <a:pPr>
              <a:lnSpc>
                <a:spcPct val="115000"/>
              </a:lnSpc>
              <a:spcAft>
                <a:spcPts val="1000"/>
              </a:spcAft>
              <a:buFontTx/>
              <a:buChar char="-"/>
            </a:pPr>
            <a:r>
              <a:rPr lang="sl-SI" sz="1800" dirty="0">
                <a:latin typeface="Amnesty Trade Gothic"/>
                <a:ea typeface="Calibri" panose="020F0502020204030204" pitchFamily="34" charset="0"/>
                <a:cs typeface="Times New Roman" panose="02020603050405020304" pitchFamily="18" charset="0"/>
              </a:rPr>
              <a:t>s</a:t>
            </a:r>
            <a:r>
              <a:rPr lang="sl-SI" sz="1800" dirty="0">
                <a:effectLst/>
                <a:latin typeface="Amnesty Trade Gothic"/>
                <a:ea typeface="Calibri" panose="020F0502020204030204" pitchFamily="34" charset="0"/>
                <a:cs typeface="Times New Roman" panose="02020603050405020304" pitchFamily="18" charset="0"/>
              </a:rPr>
              <a:t>odeloval je na </a:t>
            </a:r>
            <a:r>
              <a:rPr lang="sl-SI" sz="1800" dirty="0" err="1">
                <a:effectLst/>
                <a:latin typeface="Amnesty Trade Gothic"/>
                <a:ea typeface="Calibri" panose="020F0502020204030204" pitchFamily="34" charset="0"/>
                <a:cs typeface="Times New Roman" panose="02020603050405020304" pitchFamily="18" charset="0"/>
              </a:rPr>
              <a:t>Nurnberških</a:t>
            </a:r>
            <a:r>
              <a:rPr lang="sl-SI" sz="1800" dirty="0">
                <a:effectLst/>
                <a:latin typeface="Amnesty Trade Gothic"/>
                <a:ea typeface="Calibri" panose="020F0502020204030204" pitchFamily="34" charset="0"/>
                <a:cs typeface="Times New Roman" panose="02020603050405020304" pitchFamily="18" charset="0"/>
              </a:rPr>
              <a:t> procesih, na katerih so sodili nacističnim hudodelcem, in nato s svojim neumornim prizadevanjem dosegel, da so leta 1948 Združeni narodi sprejeli Konvencijo o preprečevanju in kaznovanju zločina genocida</a:t>
            </a:r>
            <a:r>
              <a:rPr lang="sl-SI" sz="1800" dirty="0">
                <a:latin typeface="Amnesty Trade Gothic"/>
                <a:ea typeface="Calibri" panose="020F0502020204030204" pitchFamily="34" charset="0"/>
                <a:cs typeface="Times New Roman" panose="02020603050405020304" pitchFamily="18" charset="0"/>
              </a:rPr>
              <a:t>;</a:t>
            </a:r>
          </a:p>
          <a:p>
            <a:pPr>
              <a:lnSpc>
                <a:spcPct val="115000"/>
              </a:lnSpc>
              <a:spcAft>
                <a:spcPts val="1000"/>
              </a:spcAft>
              <a:buFontTx/>
              <a:buChar char="-"/>
            </a:pPr>
            <a:r>
              <a:rPr lang="sl-SI" sz="1800" dirty="0">
                <a:latin typeface="Amnesty Trade Gothic"/>
                <a:ea typeface="Calibri" panose="020F0502020204030204" pitchFamily="34" charset="0"/>
                <a:cs typeface="Times New Roman" panose="02020603050405020304" pitchFamily="18" charset="0"/>
              </a:rPr>
              <a:t>zgodovinsko raziskovanje genocida, ga je pripeljalo do </a:t>
            </a:r>
            <a:r>
              <a:rPr lang="sl-SI" sz="1800" dirty="0">
                <a:effectLst/>
                <a:latin typeface="Amnesty Trade Gothic"/>
                <a:ea typeface="Calibri" panose="020F0502020204030204" pitchFamily="34" charset="0"/>
                <a:cs typeface="Times New Roman" panose="02020603050405020304" pitchFamily="18" charset="0"/>
              </a:rPr>
              <a:t>taborišč, ki so jih britanske oblasti vzpostavile v kolonijah predvsem v Afriki in pokoli, ki so jih Britanci izvedli nad staroselskimi ljudstvi; podobno velja za ameriško uničenje staroselskih ljudstev v severni Ameriki, špansko zavojevanje južne Amerike, podrejanje staroselskih ljudstev v današnji Kanadi, britansko prilaščanje ozemlja Avstralije in Nove Zelandije.</a:t>
            </a:r>
          </a:p>
          <a:p>
            <a:endParaRPr lang="sl-SI" dirty="0"/>
          </a:p>
        </p:txBody>
      </p:sp>
      <p:pic>
        <p:nvPicPr>
          <p:cNvPr id="5" name="Slika 4" descr="Slika, ki vsebuje besede človeški obraz, oblačila, portret, oseba&#10;&#10;Opis je samodejno ustvarjen">
            <a:extLst>
              <a:ext uri="{FF2B5EF4-FFF2-40B4-BE49-F238E27FC236}">
                <a16:creationId xmlns:a16="http://schemas.microsoft.com/office/drawing/2014/main" id="{2270F364-E4F0-B382-3642-FF3A4E417950}"/>
              </a:ext>
            </a:extLst>
          </p:cNvPr>
          <p:cNvPicPr>
            <a:picLocks noChangeAspect="1"/>
          </p:cNvPicPr>
          <p:nvPr/>
        </p:nvPicPr>
        <p:blipFill>
          <a:blip r:embed="rId2">
            <a:extLst>
              <a:ext uri="{28A0092B-C50C-407E-A947-70E740481C1C}">
                <a14:useLocalDpi xmlns:a14="http://schemas.microsoft.com/office/drawing/2010/main" val="0"/>
              </a:ext>
            </a:extLst>
          </a:blip>
          <a:srcRect l="10880" r="9228"/>
          <a:stretch/>
        </p:blipFill>
        <p:spPr>
          <a:xfrm>
            <a:off x="8093122" y="1412828"/>
            <a:ext cx="3848670" cy="4913905"/>
          </a:xfrm>
          <a:prstGeom prst="rect">
            <a:avLst/>
          </a:prstGeom>
        </p:spPr>
      </p:pic>
      <p:pic>
        <p:nvPicPr>
          <p:cNvPr id="4" name="Slika 3" descr="Slika, ki vsebuje besede besedilo, pisava, rumena, grafika&#10;&#10;Vsebina, ustvarjena z umetno inteligenco, morda ni pravilna.">
            <a:extLst>
              <a:ext uri="{FF2B5EF4-FFF2-40B4-BE49-F238E27FC236}">
                <a16:creationId xmlns:a16="http://schemas.microsoft.com/office/drawing/2014/main" id="{EDF5126B-0F87-AF2F-CDC9-1A67A08FF3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0177"/>
            <a:ext cx="1198750" cy="507823"/>
          </a:xfrm>
          <a:prstGeom prst="rect">
            <a:avLst/>
          </a:prstGeom>
        </p:spPr>
      </p:pic>
    </p:spTree>
    <p:extLst>
      <p:ext uri="{BB962C8B-B14F-4D97-AF65-F5344CB8AC3E}">
        <p14:creationId xmlns:p14="http://schemas.microsoft.com/office/powerpoint/2010/main" val="31399089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F99A9B19-EB6B-2B85-AC3B-C4A4165C901D}"/>
              </a:ext>
            </a:extLst>
          </p:cNvPr>
          <p:cNvSpPr>
            <a:spLocks noGrp="1"/>
          </p:cNvSpPr>
          <p:nvPr>
            <p:ph type="title"/>
          </p:nvPr>
        </p:nvSpPr>
        <p:spPr/>
        <p:txBody>
          <a:bodyPr/>
          <a:lstStyle/>
          <a:p>
            <a:pPr algn="ctr"/>
            <a:r>
              <a:rPr lang="sl-SI" dirty="0"/>
              <a:t>Kdo se je v Ameriki boril, da se </a:t>
            </a:r>
            <a:br>
              <a:rPr lang="sl-SI" dirty="0"/>
            </a:br>
            <a:r>
              <a:rPr lang="sl-SI" dirty="0"/>
              <a:t>pripozna zločin genocida?</a:t>
            </a:r>
          </a:p>
        </p:txBody>
      </p:sp>
      <p:sp>
        <p:nvSpPr>
          <p:cNvPr id="3" name="Označba mesta vsebine 2">
            <a:extLst>
              <a:ext uri="{FF2B5EF4-FFF2-40B4-BE49-F238E27FC236}">
                <a16:creationId xmlns:a16="http://schemas.microsoft.com/office/drawing/2014/main" id="{CB34DF11-BD06-DFA0-11E8-56B8BCB2F723}"/>
              </a:ext>
            </a:extLst>
          </p:cNvPr>
          <p:cNvSpPr>
            <a:spLocks noGrp="1"/>
          </p:cNvSpPr>
          <p:nvPr>
            <p:ph idx="1"/>
          </p:nvPr>
        </p:nvSpPr>
        <p:spPr>
          <a:xfrm>
            <a:off x="993913" y="2107096"/>
            <a:ext cx="6069496" cy="3299791"/>
          </a:xfrm>
        </p:spPr>
        <p:txBody>
          <a:bodyPr>
            <a:normAutofit lnSpcReduction="10000"/>
          </a:bodyPr>
          <a:lstStyle/>
          <a:p>
            <a:pPr marL="0" indent="0">
              <a:buNone/>
            </a:pPr>
            <a:r>
              <a:rPr lang="sl-SI" sz="1800" dirty="0">
                <a:effectLst/>
                <a:latin typeface="Amnesty Trade Gothic"/>
                <a:ea typeface="Calibri" panose="020F0502020204030204" pitchFamily="34" charset="0"/>
                <a:cs typeface="Times New Roman" panose="02020603050405020304" pitchFamily="18" charset="0"/>
              </a:rPr>
              <a:t>V Ameriki je v desetletju, med letoma 1967 in 1986 na vsaki seji senata senator </a:t>
            </a:r>
            <a:r>
              <a:rPr lang="sl-SI" sz="1800" b="1" dirty="0">
                <a:effectLst/>
                <a:latin typeface="Amnesty Trade Gothic"/>
                <a:ea typeface="Calibri" panose="020F0502020204030204" pitchFamily="34" charset="0"/>
                <a:cs typeface="Times New Roman" panose="02020603050405020304" pitchFamily="18" charset="0"/>
              </a:rPr>
              <a:t>William </a:t>
            </a:r>
            <a:r>
              <a:rPr lang="sl-SI" sz="1800" b="1" dirty="0" err="1">
                <a:effectLst/>
                <a:latin typeface="Amnesty Trade Gothic"/>
                <a:ea typeface="Calibri" panose="020F0502020204030204" pitchFamily="34" charset="0"/>
                <a:cs typeface="Times New Roman" panose="02020603050405020304" pitchFamily="18" charset="0"/>
              </a:rPr>
              <a:t>Proxmire</a:t>
            </a:r>
            <a:r>
              <a:rPr lang="sl-SI" sz="1800" b="1" dirty="0">
                <a:effectLst/>
                <a:latin typeface="Amnesty Trade Gothic"/>
                <a:ea typeface="Calibri" panose="020F0502020204030204" pitchFamily="34" charset="0"/>
                <a:cs typeface="Times New Roman" panose="02020603050405020304" pitchFamily="18" charset="0"/>
              </a:rPr>
              <a:t> </a:t>
            </a:r>
            <a:r>
              <a:rPr lang="sl-SI" sz="1800" dirty="0">
                <a:effectLst/>
                <a:latin typeface="Amnesty Trade Gothic"/>
                <a:ea typeface="Calibri" panose="020F0502020204030204" pitchFamily="34" charset="0"/>
                <a:cs typeface="Times New Roman" panose="02020603050405020304" pitchFamily="18" charset="0"/>
              </a:rPr>
              <a:t>imel govor, v katerem je pozval svoje kolegice in kolege, naj vendar ratificirajo Konvencijo o preprečevanju in kaznovanju zločina genocida. </a:t>
            </a:r>
          </a:p>
          <a:p>
            <a:pPr marL="0" indent="0">
              <a:buNone/>
            </a:pPr>
            <a:r>
              <a:rPr lang="sl-SI" sz="1800" dirty="0">
                <a:effectLst/>
                <a:latin typeface="Amnesty Trade Gothic"/>
                <a:ea typeface="Calibri" panose="020F0502020204030204" pitchFamily="34" charset="0"/>
                <a:cs typeface="Times New Roman" panose="02020603050405020304" pitchFamily="18" charset="0"/>
              </a:rPr>
              <a:t>Po prizadevanjih, ki so trajala vsega skupaj 37 let, in po 3211 govorih je Amerika Konvencijo ratificirala in novembra 1988 jo je podpisal ameriški predsednik Ronald Reagan. </a:t>
            </a:r>
          </a:p>
          <a:p>
            <a:pPr marL="0" indent="0">
              <a:buNone/>
            </a:pPr>
            <a:r>
              <a:rPr lang="sl-SI" sz="1800" dirty="0">
                <a:effectLst/>
                <a:latin typeface="Amnesty Trade Gothic"/>
                <a:ea typeface="Calibri" panose="020F0502020204030204" pitchFamily="34" charset="0"/>
                <a:cs typeface="Times New Roman" panose="02020603050405020304" pitchFamily="18" charset="0"/>
              </a:rPr>
              <a:t>William </a:t>
            </a:r>
            <a:r>
              <a:rPr lang="sl-SI" sz="1800" dirty="0" err="1">
                <a:effectLst/>
                <a:latin typeface="Amnesty Trade Gothic"/>
                <a:ea typeface="Calibri" panose="020F0502020204030204" pitchFamily="34" charset="0"/>
                <a:cs typeface="Times New Roman" panose="02020603050405020304" pitchFamily="18" charset="0"/>
              </a:rPr>
              <a:t>Proxmire</a:t>
            </a:r>
            <a:r>
              <a:rPr lang="sl-SI" sz="1800" dirty="0">
                <a:effectLst/>
                <a:latin typeface="Amnesty Trade Gothic"/>
                <a:ea typeface="Calibri" panose="020F0502020204030204" pitchFamily="34" charset="0"/>
                <a:cs typeface="Times New Roman" panose="02020603050405020304" pitchFamily="18" charset="0"/>
              </a:rPr>
              <a:t> je bil Demokratski senator iz Wisconsina</a:t>
            </a:r>
            <a:r>
              <a:rPr lang="sl-SI" sz="1800" dirty="0">
                <a:latin typeface="Amnesty Trade Gothic"/>
                <a:ea typeface="Calibri" panose="020F0502020204030204" pitchFamily="34" charset="0"/>
                <a:cs typeface="Times New Roman" panose="02020603050405020304" pitchFamily="18" charset="0"/>
              </a:rPr>
              <a:t>, ki do danes velja za politika, ki je najdlje časa ohranil mandat in zaupanje volivk in volivcev Wisconsina, da je senator. Vseskozi se je boril tudi zoper preveliko in preveč razsipno trošenje javnega, davkoplačevalskega denarja za vojsko.</a:t>
            </a:r>
            <a:endParaRPr lang="sl-SI" sz="1800" dirty="0">
              <a:effectLst/>
              <a:latin typeface="Amnesty Trade Gothic"/>
              <a:ea typeface="Calibri" panose="020F0502020204030204" pitchFamily="34" charset="0"/>
              <a:cs typeface="Times New Roman" panose="02020603050405020304" pitchFamily="18" charset="0"/>
            </a:endParaRPr>
          </a:p>
          <a:p>
            <a:pPr marL="0" indent="0">
              <a:buNone/>
            </a:pPr>
            <a:endParaRPr lang="sl-SI" dirty="0"/>
          </a:p>
        </p:txBody>
      </p:sp>
      <p:pic>
        <p:nvPicPr>
          <p:cNvPr id="5" name="Slika 4" descr="Slika, ki vsebuje besede človeški obraz, portret, oseba, oblačila&#10;&#10;Opis je samodejno ustvarjen">
            <a:extLst>
              <a:ext uri="{FF2B5EF4-FFF2-40B4-BE49-F238E27FC236}">
                <a16:creationId xmlns:a16="http://schemas.microsoft.com/office/drawing/2014/main" id="{C87C96B3-851B-D7B2-8120-2CC35FA13B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8216" y="1801605"/>
            <a:ext cx="3691491" cy="4691270"/>
          </a:xfrm>
          <a:prstGeom prst="rect">
            <a:avLst/>
          </a:prstGeom>
        </p:spPr>
      </p:pic>
      <p:pic>
        <p:nvPicPr>
          <p:cNvPr id="4" name="Slika 3" descr="Slika, ki vsebuje besede besedilo, pisava, rumena, grafika&#10;&#10;Vsebina, ustvarjena z umetno inteligenco, morda ni pravilna.">
            <a:extLst>
              <a:ext uri="{FF2B5EF4-FFF2-40B4-BE49-F238E27FC236}">
                <a16:creationId xmlns:a16="http://schemas.microsoft.com/office/drawing/2014/main" id="{CDB2C698-50A7-498E-7459-EC920FFB2A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0177"/>
            <a:ext cx="1198750" cy="507823"/>
          </a:xfrm>
          <a:prstGeom prst="rect">
            <a:avLst/>
          </a:prstGeom>
        </p:spPr>
      </p:pic>
    </p:spTree>
    <p:extLst>
      <p:ext uri="{BB962C8B-B14F-4D97-AF65-F5344CB8AC3E}">
        <p14:creationId xmlns:p14="http://schemas.microsoft.com/office/powerpoint/2010/main" val="2276745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DC8E701-9B34-D208-BAD9-1D5BBECA3F32}"/>
              </a:ext>
            </a:extLst>
          </p:cNvPr>
          <p:cNvSpPr>
            <a:spLocks noGrp="1"/>
          </p:cNvSpPr>
          <p:nvPr>
            <p:ph type="title"/>
          </p:nvPr>
        </p:nvSpPr>
        <p:spPr/>
        <p:txBody>
          <a:bodyPr/>
          <a:lstStyle/>
          <a:p>
            <a:pPr algn="ctr"/>
            <a:r>
              <a:rPr lang="sl-SI" dirty="0"/>
              <a:t>Zakaj je Konvencija o preprečevanju in kaznovanju zločina genocida pomembna?</a:t>
            </a:r>
          </a:p>
        </p:txBody>
      </p:sp>
      <p:sp>
        <p:nvSpPr>
          <p:cNvPr id="3" name="Označba mesta vsebine 2">
            <a:extLst>
              <a:ext uri="{FF2B5EF4-FFF2-40B4-BE49-F238E27FC236}">
                <a16:creationId xmlns:a16="http://schemas.microsoft.com/office/drawing/2014/main" id="{2A28F552-0DB3-F2E6-E16F-6816EA895B9C}"/>
              </a:ext>
            </a:extLst>
          </p:cNvPr>
          <p:cNvSpPr>
            <a:spLocks noGrp="1"/>
          </p:cNvSpPr>
          <p:nvPr>
            <p:ph idx="1"/>
          </p:nvPr>
        </p:nvSpPr>
        <p:spPr>
          <a:xfrm>
            <a:off x="1103245" y="2196686"/>
            <a:ext cx="3866321" cy="3117435"/>
          </a:xfrm>
        </p:spPr>
        <p:txBody>
          <a:bodyPr>
            <a:normAutofit fontScale="92500" lnSpcReduction="10000"/>
          </a:bodyPr>
          <a:lstStyle/>
          <a:p>
            <a:pPr marL="0" indent="0">
              <a:lnSpc>
                <a:spcPct val="150000"/>
              </a:lnSpc>
              <a:buNone/>
            </a:pPr>
            <a:r>
              <a:rPr lang="sl-SI" sz="1800" dirty="0">
                <a:effectLst/>
                <a:latin typeface="Amnesty Trade Gothic"/>
                <a:ea typeface="Calibri" panose="020F0502020204030204" pitchFamily="34" charset="0"/>
                <a:cs typeface="Times New Roman" panose="02020603050405020304" pitchFamily="18" charset="0"/>
              </a:rPr>
              <a:t>Konvencija o preprečevanju in kaznovanju zločina genocida, sprejeta leta 1948, ostaja do danes </a:t>
            </a:r>
            <a:r>
              <a:rPr lang="sl-SI" sz="1800" b="1" dirty="0">
                <a:effectLst/>
                <a:latin typeface="Amnesty Trade Gothic"/>
                <a:ea typeface="Calibri" panose="020F0502020204030204" pitchFamily="34" charset="0"/>
                <a:cs typeface="Times New Roman" panose="02020603050405020304" pitchFamily="18" charset="0"/>
              </a:rPr>
              <a:t>eden redkih mednarodno-pravnih dokumentov</a:t>
            </a:r>
            <a:r>
              <a:rPr lang="sl-SI" sz="1800" dirty="0">
                <a:effectLst/>
                <a:latin typeface="Amnesty Trade Gothic"/>
                <a:ea typeface="Calibri" panose="020F0502020204030204" pitchFamily="34" charset="0"/>
                <a:cs typeface="Times New Roman" panose="02020603050405020304" pitchFamily="18" charset="0"/>
              </a:rPr>
              <a:t>, ki celotno mednarodno skupnost in vse njene člane </a:t>
            </a:r>
            <a:r>
              <a:rPr lang="sl-SI" sz="1800" b="1" dirty="0">
                <a:effectLst/>
                <a:latin typeface="Amnesty Trade Gothic"/>
                <a:ea typeface="Calibri" panose="020F0502020204030204" pitchFamily="34" charset="0"/>
                <a:cs typeface="Times New Roman" panose="02020603050405020304" pitchFamily="18" charset="0"/>
              </a:rPr>
              <a:t>zavezuje, da aktivno delujejo, da preprečijo, </a:t>
            </a:r>
            <a:r>
              <a:rPr lang="sl-SI" sz="1800" dirty="0">
                <a:effectLst/>
                <a:latin typeface="Amnesty Trade Gothic"/>
                <a:ea typeface="Calibri" panose="020F0502020204030204" pitchFamily="34" charset="0"/>
                <a:cs typeface="Times New Roman" panose="02020603050405020304" pitchFamily="18" charset="0"/>
              </a:rPr>
              <a:t>da bi prišlo do najhujšega hudodelstva. </a:t>
            </a:r>
          </a:p>
          <a:p>
            <a:pPr marL="0" indent="0">
              <a:buNone/>
            </a:pPr>
            <a:endParaRPr lang="sl-SI" dirty="0"/>
          </a:p>
        </p:txBody>
      </p:sp>
      <p:pic>
        <p:nvPicPr>
          <p:cNvPr id="5" name="Slika 4" descr="Slika, ki vsebuje besede besedilo, pisava, posnetek zaslona, vstopnica&#10;&#10;Opis je samodejno ustvarjen">
            <a:extLst>
              <a:ext uri="{FF2B5EF4-FFF2-40B4-BE49-F238E27FC236}">
                <a16:creationId xmlns:a16="http://schemas.microsoft.com/office/drawing/2014/main" id="{732E4DC1-C6A6-DEE0-5D6A-3216D0CEC5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7740" y="2558497"/>
            <a:ext cx="6293514" cy="4107346"/>
          </a:xfrm>
          <a:prstGeom prst="rect">
            <a:avLst/>
          </a:prstGeom>
        </p:spPr>
      </p:pic>
      <p:pic>
        <p:nvPicPr>
          <p:cNvPr id="4" name="Slika 3" descr="Slika, ki vsebuje besede besedilo, pisava, rumena, grafika&#10;&#10;Vsebina, ustvarjena z umetno inteligenco, morda ni pravilna.">
            <a:extLst>
              <a:ext uri="{FF2B5EF4-FFF2-40B4-BE49-F238E27FC236}">
                <a16:creationId xmlns:a16="http://schemas.microsoft.com/office/drawing/2014/main" id="{71FA33E5-D8DC-52F8-03A5-64D0C3DD25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0177"/>
            <a:ext cx="1198750" cy="507823"/>
          </a:xfrm>
          <a:prstGeom prst="rect">
            <a:avLst/>
          </a:prstGeom>
        </p:spPr>
      </p:pic>
    </p:spTree>
    <p:extLst>
      <p:ext uri="{BB962C8B-B14F-4D97-AF65-F5344CB8AC3E}">
        <p14:creationId xmlns:p14="http://schemas.microsoft.com/office/powerpoint/2010/main" val="2900809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2C3F987-CD5B-5A36-D767-B83DFB03DBCA}"/>
              </a:ext>
            </a:extLst>
          </p:cNvPr>
          <p:cNvSpPr>
            <a:spLocks noGrp="1"/>
          </p:cNvSpPr>
          <p:nvPr>
            <p:ph type="title"/>
          </p:nvPr>
        </p:nvSpPr>
        <p:spPr/>
        <p:txBody>
          <a:bodyPr/>
          <a:lstStyle/>
          <a:p>
            <a:pPr algn="ctr"/>
            <a:r>
              <a:rPr lang="sl-SI" dirty="0"/>
              <a:t>Za katere genocide v 20. stoletju ste slišali?</a:t>
            </a:r>
          </a:p>
        </p:txBody>
      </p:sp>
      <p:sp>
        <p:nvSpPr>
          <p:cNvPr id="3" name="Označba mesta vsebine 2">
            <a:extLst>
              <a:ext uri="{FF2B5EF4-FFF2-40B4-BE49-F238E27FC236}">
                <a16:creationId xmlns:a16="http://schemas.microsoft.com/office/drawing/2014/main" id="{A18A0EE1-31A5-7BE7-874D-6D02C176EB63}"/>
              </a:ext>
            </a:extLst>
          </p:cNvPr>
          <p:cNvSpPr>
            <a:spLocks noGrp="1"/>
          </p:cNvSpPr>
          <p:nvPr>
            <p:ph idx="1"/>
          </p:nvPr>
        </p:nvSpPr>
        <p:spPr/>
        <p:txBody>
          <a:bodyPr/>
          <a:lstStyle/>
          <a:p>
            <a:pPr>
              <a:lnSpc>
                <a:spcPct val="115000"/>
              </a:lnSpc>
              <a:spcAft>
                <a:spcPts val="1000"/>
              </a:spcAft>
            </a:pPr>
            <a:r>
              <a:rPr lang="sl-SI" sz="1800" i="1" u="sng" dirty="0">
                <a:effectLst/>
                <a:latin typeface="Amnesty Trade Gothic"/>
                <a:ea typeface="Calibri" panose="020F0502020204030204" pitchFamily="34" charset="0"/>
                <a:cs typeface="Times New Roman" panose="02020603050405020304" pitchFamily="18" charset="0"/>
              </a:rPr>
              <a:t>armenski genocid</a:t>
            </a:r>
            <a:r>
              <a:rPr lang="sl-SI" sz="1800" i="1" u="sng" dirty="0">
                <a:latin typeface="Amnesty Trade Gothic"/>
                <a:ea typeface="Calibri" panose="020F0502020204030204" pitchFamily="34" charset="0"/>
                <a:cs typeface="Times New Roman" panose="02020603050405020304" pitchFamily="18" charset="0"/>
              </a:rPr>
              <a:t>:</a:t>
            </a:r>
            <a:r>
              <a:rPr lang="sl-SI" sz="1800" dirty="0">
                <a:effectLst/>
                <a:latin typeface="Amnesty Trade Gothic"/>
                <a:ea typeface="Calibri" panose="020F0502020204030204" pitchFamily="34" charset="0"/>
                <a:cs typeface="Times New Roman" panose="02020603050405020304" pitchFamily="18" charset="0"/>
              </a:rPr>
              <a:t> pred in med prvo svetovno vojno je bilo pobitih, prisilno vključenih v turške skupnosti in poslanih na pohode smrti čez sirsko puščavo okoli milijon Armencev in Armenk.</a:t>
            </a:r>
          </a:p>
          <a:p>
            <a:pPr>
              <a:lnSpc>
                <a:spcPct val="115000"/>
              </a:lnSpc>
              <a:spcAft>
                <a:spcPts val="1000"/>
              </a:spcAft>
            </a:pPr>
            <a:r>
              <a:rPr lang="sl-SI" sz="1800" i="1" u="sng" dirty="0">
                <a:effectLst/>
                <a:latin typeface="Amnesty Trade Gothic"/>
                <a:ea typeface="Calibri" panose="020F0502020204030204" pitchFamily="34" charset="0"/>
                <a:cs typeface="Times New Roman" panose="02020603050405020304" pitchFamily="18" charset="0"/>
              </a:rPr>
              <a:t>genocid v Ruandi:</a:t>
            </a:r>
            <a:r>
              <a:rPr lang="sl-SI" sz="1800" dirty="0">
                <a:effectLst/>
                <a:latin typeface="Amnesty Trade Gothic"/>
                <a:ea typeface="Calibri" panose="020F0502020204030204" pitchFamily="34" charset="0"/>
                <a:cs typeface="Times New Roman" panose="02020603050405020304" pitchFamily="18" charset="0"/>
              </a:rPr>
              <a:t> </a:t>
            </a:r>
            <a:r>
              <a:rPr lang="sl-SI" sz="1800" dirty="0" err="1">
                <a:effectLst/>
                <a:latin typeface="Amnesty Trade Gothic"/>
                <a:ea typeface="Calibri" panose="020F0502020204030204" pitchFamily="34" charset="0"/>
                <a:cs typeface="Times New Roman" panose="02020603050405020304" pitchFamily="18" charset="0"/>
              </a:rPr>
              <a:t>hutujske</a:t>
            </a:r>
            <a:r>
              <a:rPr lang="sl-SI" sz="1800" dirty="0">
                <a:effectLst/>
                <a:latin typeface="Amnesty Trade Gothic"/>
                <a:ea typeface="Calibri" panose="020F0502020204030204" pitchFamily="34" charset="0"/>
                <a:cs typeface="Times New Roman" panose="02020603050405020304" pitchFamily="18" charset="0"/>
              </a:rPr>
              <a:t> milice so od aprila 1994 v treh mesecih in pol ubile več kot 500 000 pripadnic in pripadnikov skupnosti </a:t>
            </a:r>
            <a:r>
              <a:rPr lang="sl-SI" sz="1800" dirty="0" err="1">
                <a:effectLst/>
                <a:latin typeface="Amnesty Trade Gothic"/>
                <a:ea typeface="Calibri" panose="020F0502020204030204" pitchFamily="34" charset="0"/>
                <a:cs typeface="Times New Roman" panose="02020603050405020304" pitchFamily="18" charset="0"/>
              </a:rPr>
              <a:t>Tutsijev</a:t>
            </a:r>
            <a:r>
              <a:rPr lang="sl-SI" sz="1800" dirty="0">
                <a:effectLst/>
                <a:latin typeface="Amnesty Trade Gothic"/>
                <a:ea typeface="Calibri" panose="020F0502020204030204" pitchFamily="34" charset="0"/>
                <a:cs typeface="Times New Roman" panose="02020603050405020304" pitchFamily="18" charset="0"/>
              </a:rPr>
              <a:t> in zmernih </a:t>
            </a:r>
            <a:r>
              <a:rPr lang="sl-SI" sz="1800" dirty="0" err="1">
                <a:effectLst/>
                <a:latin typeface="Amnesty Trade Gothic"/>
                <a:ea typeface="Calibri" panose="020F0502020204030204" pitchFamily="34" charset="0"/>
                <a:cs typeface="Times New Roman" panose="02020603050405020304" pitchFamily="18" charset="0"/>
              </a:rPr>
              <a:t>Hutujev</a:t>
            </a:r>
            <a:r>
              <a:rPr lang="sl-SI" sz="1800" dirty="0">
                <a:effectLst/>
                <a:latin typeface="Amnesty Trade Gothic"/>
                <a:ea typeface="Calibri" panose="020F0502020204030204" pitchFamily="34" charset="0"/>
                <a:cs typeface="Times New Roman" panose="02020603050405020304" pitchFamily="18" charset="0"/>
              </a:rPr>
              <a:t> in </a:t>
            </a:r>
            <a:r>
              <a:rPr lang="sl-SI" sz="1800" dirty="0" err="1">
                <a:effectLst/>
                <a:latin typeface="Amnesty Trade Gothic"/>
                <a:ea typeface="Calibri" panose="020F0502020204030204" pitchFamily="34" charset="0"/>
                <a:cs typeface="Times New Roman" panose="02020603050405020304" pitchFamily="18" charset="0"/>
              </a:rPr>
              <a:t>Hutujk</a:t>
            </a:r>
            <a:r>
              <a:rPr lang="sl-SI" sz="1800" dirty="0">
                <a:effectLst/>
                <a:latin typeface="Amnesty Trade Gothic"/>
                <a:ea typeface="Calibri" panose="020F0502020204030204" pitchFamily="34" charset="0"/>
                <a:cs typeface="Times New Roman" panose="02020603050405020304" pitchFamily="18" charset="0"/>
              </a:rPr>
              <a:t> ob vsesplošnem javno-družbenem ščuvanju in </a:t>
            </a:r>
            <a:r>
              <a:rPr lang="sl-SI" sz="1800" dirty="0" err="1">
                <a:effectLst/>
                <a:latin typeface="Amnesty Trade Gothic"/>
                <a:ea typeface="Calibri" panose="020F0502020204030204" pitchFamily="34" charset="0"/>
                <a:cs typeface="Times New Roman" panose="02020603050405020304" pitchFamily="18" charset="0"/>
              </a:rPr>
              <a:t>razčlovečevanju</a:t>
            </a:r>
            <a:r>
              <a:rPr lang="sl-SI" sz="1800" dirty="0">
                <a:effectLst/>
                <a:latin typeface="Amnesty Trade Gothic"/>
                <a:ea typeface="Calibri" panose="020F0502020204030204" pitchFamily="34" charset="0"/>
                <a:cs typeface="Times New Roman" panose="02020603050405020304" pitchFamily="18" charset="0"/>
              </a:rPr>
              <a:t> ter širjenju sovražnega govora.</a:t>
            </a:r>
          </a:p>
          <a:p>
            <a:pPr>
              <a:lnSpc>
                <a:spcPct val="115000"/>
              </a:lnSpc>
              <a:spcAft>
                <a:spcPts val="1000"/>
              </a:spcAft>
            </a:pPr>
            <a:r>
              <a:rPr lang="sl-SI" sz="1800" i="1" u="sng" dirty="0">
                <a:effectLst/>
                <a:latin typeface="Amnesty Trade Gothic"/>
                <a:ea typeface="Calibri" panose="020F0502020204030204" pitchFamily="34" charset="0"/>
                <a:cs typeface="Times New Roman" panose="02020603050405020304" pitchFamily="18" charset="0"/>
              </a:rPr>
              <a:t>genocid v Srebrenici</a:t>
            </a:r>
            <a:r>
              <a:rPr lang="sl-SI" sz="1800" i="1" u="sng" dirty="0">
                <a:latin typeface="Amnesty Trade Gothic"/>
                <a:ea typeface="Calibri" panose="020F0502020204030204" pitchFamily="34" charset="0"/>
                <a:cs typeface="Times New Roman" panose="02020603050405020304" pitchFamily="18" charset="0"/>
              </a:rPr>
              <a:t>:</a:t>
            </a:r>
            <a:r>
              <a:rPr lang="sl-SI" sz="1800" dirty="0">
                <a:effectLst/>
                <a:latin typeface="Amnesty Trade Gothic"/>
                <a:ea typeface="Calibri" panose="020F0502020204030204" pitchFamily="34" charset="0"/>
                <a:cs typeface="Times New Roman" panose="02020603050405020304" pitchFamily="18" charset="0"/>
              </a:rPr>
              <a:t> milice Republike </a:t>
            </a:r>
            <a:r>
              <a:rPr lang="sl-SI" sz="1800" dirty="0" err="1">
                <a:effectLst/>
                <a:latin typeface="Amnesty Trade Gothic"/>
                <a:ea typeface="Calibri" panose="020F0502020204030204" pitchFamily="34" charset="0"/>
                <a:cs typeface="Times New Roman" panose="02020603050405020304" pitchFamily="18" charset="0"/>
              </a:rPr>
              <a:t>srpske</a:t>
            </a:r>
            <a:r>
              <a:rPr lang="sl-SI" sz="1800" dirty="0">
                <a:effectLst/>
                <a:latin typeface="Amnesty Trade Gothic"/>
                <a:ea typeface="Calibri" panose="020F0502020204030204" pitchFamily="34" charset="0"/>
                <a:cs typeface="Times New Roman" panose="02020603050405020304" pitchFamily="18" charset="0"/>
              </a:rPr>
              <a:t> </a:t>
            </a:r>
            <a:r>
              <a:rPr lang="sl-SI" sz="1800" dirty="0">
                <a:latin typeface="Amnesty Trade Gothic"/>
                <a:ea typeface="Calibri" panose="020F0502020204030204" pitchFamily="34" charset="0"/>
                <a:cs typeface="Times New Roman" panose="02020603050405020304" pitchFamily="18" charset="0"/>
              </a:rPr>
              <a:t>so </a:t>
            </a:r>
            <a:r>
              <a:rPr lang="sl-SI" sz="1800" dirty="0">
                <a:effectLst/>
                <a:latin typeface="Amnesty Trade Gothic"/>
                <a:ea typeface="Calibri" panose="020F0502020204030204" pitchFamily="34" charset="0"/>
                <a:cs typeface="Times New Roman" panose="02020603050405020304" pitchFamily="18" charset="0"/>
              </a:rPr>
              <a:t>julija 1995 v vasi Srebrenica ločile od žena in hčerk več kot 8000 sinov in moških, ki so jih nato pobile v gozdovih in na travnikih v okolici. </a:t>
            </a:r>
          </a:p>
          <a:p>
            <a:pPr>
              <a:lnSpc>
                <a:spcPct val="115000"/>
              </a:lnSpc>
              <a:spcAft>
                <a:spcPts val="1000"/>
              </a:spcAft>
            </a:pPr>
            <a:r>
              <a:rPr lang="sl-SI" sz="1800" i="1" u="sng" dirty="0">
                <a:effectLst/>
                <a:latin typeface="Amnesty Trade Gothic"/>
                <a:ea typeface="Calibri" panose="020F0502020204030204" pitchFamily="34" charset="0"/>
                <a:cs typeface="Times New Roman" panose="02020603050405020304" pitchFamily="18" charset="0"/>
              </a:rPr>
              <a:t>genocid države </a:t>
            </a:r>
            <a:r>
              <a:rPr lang="sl-SI" sz="1800" i="1" u="sng" dirty="0" err="1">
                <a:effectLst/>
                <a:latin typeface="Amnesty Trade Gothic"/>
                <a:ea typeface="Calibri" panose="020F0502020204030204" pitchFamily="34" charset="0"/>
                <a:cs typeface="Times New Roman" panose="02020603050405020304" pitchFamily="18" charset="0"/>
              </a:rPr>
              <a:t>Myanmar</a:t>
            </a:r>
            <a:r>
              <a:rPr lang="sl-SI" sz="1800" i="1" u="sng" dirty="0">
                <a:effectLst/>
                <a:latin typeface="Amnesty Trade Gothic"/>
                <a:ea typeface="Calibri" panose="020F0502020204030204" pitchFamily="34" charset="0"/>
                <a:cs typeface="Times New Roman" panose="02020603050405020304" pitchFamily="18" charset="0"/>
              </a:rPr>
              <a:t> nad skupnostjo </a:t>
            </a:r>
            <a:r>
              <a:rPr lang="sl-SI" sz="1800" i="1" u="sng" dirty="0" err="1">
                <a:effectLst/>
                <a:latin typeface="Amnesty Trade Gothic"/>
                <a:ea typeface="Calibri" panose="020F0502020204030204" pitchFamily="34" charset="0"/>
                <a:cs typeface="Times New Roman" panose="02020603050405020304" pitchFamily="18" charset="0"/>
              </a:rPr>
              <a:t>Rohinga</a:t>
            </a:r>
            <a:r>
              <a:rPr lang="sl-SI" sz="1800" i="1" u="sng" dirty="0">
                <a:effectLst/>
                <a:latin typeface="Amnesty Trade Gothic"/>
                <a:ea typeface="Calibri" panose="020F0502020204030204" pitchFamily="34" charset="0"/>
                <a:cs typeface="Times New Roman" panose="02020603050405020304" pitchFamily="18" charset="0"/>
              </a:rPr>
              <a:t>:</a:t>
            </a:r>
            <a:r>
              <a:rPr lang="sl-SI" sz="1800" dirty="0">
                <a:effectLst/>
                <a:latin typeface="Amnesty Trade Gothic"/>
                <a:ea typeface="Calibri" panose="020F0502020204030204" pitchFamily="34" charset="0"/>
                <a:cs typeface="Times New Roman" panose="02020603050405020304" pitchFamily="18" charset="0"/>
              </a:rPr>
              <a:t> od oktobra 2016 do januarja 2017 </a:t>
            </a:r>
            <a:r>
              <a:rPr lang="sl-SI" sz="1800" dirty="0">
                <a:latin typeface="Amnesty Trade Gothic"/>
                <a:ea typeface="Calibri" panose="020F0502020204030204" pitchFamily="34" charset="0"/>
                <a:cs typeface="Times New Roman" panose="02020603050405020304" pitchFamily="18" charset="0"/>
              </a:rPr>
              <a:t>ter</a:t>
            </a:r>
            <a:r>
              <a:rPr lang="sl-SI" sz="1800" dirty="0">
                <a:effectLst/>
                <a:latin typeface="Amnesty Trade Gothic"/>
                <a:ea typeface="Calibri" panose="020F0502020204030204" pitchFamily="34" charset="0"/>
                <a:cs typeface="Times New Roman" panose="02020603050405020304" pitchFamily="18" charset="0"/>
              </a:rPr>
              <a:t> potihoma od avgusta 2017 </a:t>
            </a:r>
            <a:r>
              <a:rPr lang="sl-SI" sz="1800" dirty="0">
                <a:latin typeface="Amnesty Trade Gothic"/>
                <a:ea typeface="Calibri" panose="020F0502020204030204" pitchFamily="34" charset="0"/>
                <a:cs typeface="Times New Roman" panose="02020603050405020304" pitchFamily="18" charset="0"/>
              </a:rPr>
              <a:t>do danes</a:t>
            </a:r>
            <a:r>
              <a:rPr lang="sl-SI" sz="1800" dirty="0">
                <a:effectLst/>
                <a:latin typeface="Amnesty Trade Gothic"/>
                <a:ea typeface="Calibri" panose="020F0502020204030204" pitchFamily="34" charset="0"/>
                <a:cs typeface="Times New Roman" panose="02020603050405020304" pitchFamily="18" charset="0"/>
              </a:rPr>
              <a:t> se izvaja nasilje zoper pripadnice in pripadnike </a:t>
            </a:r>
            <a:r>
              <a:rPr lang="sl-SI" sz="1800" dirty="0" err="1">
                <a:effectLst/>
                <a:latin typeface="Amnesty Trade Gothic"/>
                <a:ea typeface="Calibri" panose="020F0502020204030204" pitchFamily="34" charset="0"/>
                <a:cs typeface="Times New Roman" panose="02020603050405020304" pitchFamily="18" charset="0"/>
              </a:rPr>
              <a:t>Rohing</a:t>
            </a:r>
            <a:r>
              <a:rPr lang="sl-SI" sz="1800" dirty="0">
                <a:effectLst/>
                <a:latin typeface="Amnesty Trade Gothic"/>
                <a:ea typeface="Calibri" panose="020F0502020204030204" pitchFamily="34" charset="0"/>
                <a:cs typeface="Times New Roman" panose="02020603050405020304" pitchFamily="18" charset="0"/>
              </a:rPr>
              <a:t>. Okoli milijon jih je bilo pobitih, pregnanih in prisiljenih prebegniti v druge države. </a:t>
            </a:r>
          </a:p>
        </p:txBody>
      </p:sp>
      <p:pic>
        <p:nvPicPr>
          <p:cNvPr id="4" name="Slika 3" descr="Slika, ki vsebuje besede besedilo, pisava, rumena, grafika&#10;&#10;Vsebina, ustvarjena z umetno inteligenco, morda ni pravilna.">
            <a:extLst>
              <a:ext uri="{FF2B5EF4-FFF2-40B4-BE49-F238E27FC236}">
                <a16:creationId xmlns:a16="http://schemas.microsoft.com/office/drawing/2014/main" id="{46DD6325-7118-7278-9397-8A5216C9DD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50177"/>
            <a:ext cx="1198750" cy="507823"/>
          </a:xfrm>
          <a:prstGeom prst="rect">
            <a:avLst/>
          </a:prstGeom>
        </p:spPr>
      </p:pic>
    </p:spTree>
    <p:extLst>
      <p:ext uri="{BB962C8B-B14F-4D97-AF65-F5344CB8AC3E}">
        <p14:creationId xmlns:p14="http://schemas.microsoft.com/office/powerpoint/2010/main" val="969171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7D679AEE-FE0E-1346-3333-4BEA2CDF358A}"/>
              </a:ext>
            </a:extLst>
          </p:cNvPr>
          <p:cNvSpPr>
            <a:spLocks noGrp="1"/>
          </p:cNvSpPr>
          <p:nvPr>
            <p:ph type="title"/>
          </p:nvPr>
        </p:nvSpPr>
        <p:spPr>
          <a:xfrm>
            <a:off x="838200" y="357809"/>
            <a:ext cx="6357730" cy="1332879"/>
          </a:xfrm>
        </p:spPr>
        <p:txBody>
          <a:bodyPr/>
          <a:lstStyle/>
          <a:p>
            <a:pPr algn="ctr"/>
            <a:r>
              <a:rPr lang="sl-SI" dirty="0"/>
              <a:t>Kolonializem in genocidi</a:t>
            </a:r>
          </a:p>
        </p:txBody>
      </p:sp>
      <p:sp>
        <p:nvSpPr>
          <p:cNvPr id="3" name="Označba mesta vsebine 2">
            <a:extLst>
              <a:ext uri="{FF2B5EF4-FFF2-40B4-BE49-F238E27FC236}">
                <a16:creationId xmlns:a16="http://schemas.microsoft.com/office/drawing/2014/main" id="{74BC27A8-07E0-9034-ED92-A3E7AA6B3D07}"/>
              </a:ext>
            </a:extLst>
          </p:cNvPr>
          <p:cNvSpPr>
            <a:spLocks noGrp="1"/>
          </p:cNvSpPr>
          <p:nvPr>
            <p:ph idx="1"/>
          </p:nvPr>
        </p:nvSpPr>
        <p:spPr>
          <a:xfrm>
            <a:off x="838200" y="1590261"/>
            <a:ext cx="6357730" cy="4638261"/>
          </a:xfrm>
        </p:spPr>
        <p:txBody>
          <a:bodyPr>
            <a:normAutofit fontScale="92500" lnSpcReduction="10000"/>
          </a:bodyPr>
          <a:lstStyle/>
          <a:p>
            <a:pPr>
              <a:lnSpc>
                <a:spcPct val="115000"/>
              </a:lnSpc>
              <a:spcAft>
                <a:spcPts val="1000"/>
              </a:spcAft>
            </a:pPr>
            <a:r>
              <a:rPr lang="sl-SI" sz="1800" dirty="0">
                <a:effectLst/>
                <a:latin typeface="Amnesty Trade Gothic"/>
                <a:ea typeface="Calibri" panose="020F0502020204030204" pitchFamily="34" charset="0"/>
                <a:cs typeface="Times New Roman" panose="02020603050405020304" pitchFamily="18" charset="0"/>
              </a:rPr>
              <a:t>Kolonializem, evropsko prilaščanje ozemelj in črpanje naravnih bogastev iz ozemelj na različnih koncih sveta, je vodil tudi do množičnega nasilja in pobojev, še posebej, ko se je staroselsko prebivalstvo organiziralo in uprlo. </a:t>
            </a:r>
            <a:r>
              <a:rPr lang="sl-SI" sz="1800" u="sng" dirty="0">
                <a:latin typeface="Amnesty Trade Gothic"/>
                <a:ea typeface="Calibri" panose="020F0502020204030204" pitchFamily="34" charset="0"/>
                <a:cs typeface="Times New Roman" panose="02020603050405020304" pitchFamily="18" charset="0"/>
              </a:rPr>
              <a:t>Podlaga nasilju so bila </a:t>
            </a:r>
            <a:r>
              <a:rPr lang="sl-SI" sz="1800" u="sng" dirty="0" err="1">
                <a:effectLst/>
                <a:latin typeface="Amnesty Trade Gothic"/>
                <a:ea typeface="Calibri" panose="020F0502020204030204" pitchFamily="34" charset="0"/>
                <a:cs typeface="Times New Roman" panose="02020603050405020304" pitchFamily="18" charset="0"/>
              </a:rPr>
              <a:t>supremacistična</a:t>
            </a:r>
            <a:r>
              <a:rPr lang="sl-SI" sz="1800" u="sng" dirty="0">
                <a:effectLst/>
                <a:latin typeface="Amnesty Trade Gothic"/>
                <a:ea typeface="Calibri" panose="020F0502020204030204" pitchFamily="34" charset="0"/>
                <a:cs typeface="Times New Roman" panose="02020603050405020304" pitchFamily="18" charset="0"/>
              </a:rPr>
              <a:t>, rasistična prepričanja</a:t>
            </a:r>
            <a:r>
              <a:rPr lang="sl-SI" sz="1800" dirty="0">
                <a:effectLst/>
                <a:latin typeface="Amnesty Trade Gothic"/>
                <a:ea typeface="Calibri" panose="020F0502020204030204" pitchFamily="34" charset="0"/>
                <a:cs typeface="Times New Roman" panose="02020603050405020304" pitchFamily="18" charset="0"/>
              </a:rPr>
              <a:t> evropskih kolonialistov o belski večvrednosti. Danes ve</a:t>
            </a:r>
            <a:r>
              <a:rPr lang="sl-SI" sz="1800" dirty="0">
                <a:latin typeface="Amnesty Trade Gothic"/>
                <a:ea typeface="Calibri" panose="020F0502020204030204" pitchFamily="34" charset="0"/>
                <a:cs typeface="Times New Roman" panose="02020603050405020304" pitchFamily="18" charset="0"/>
              </a:rPr>
              <a:t>mo za množične</a:t>
            </a:r>
            <a:r>
              <a:rPr lang="sl-SI" sz="1800" dirty="0">
                <a:effectLst/>
                <a:latin typeface="Amnesty Trade Gothic"/>
                <a:ea typeface="Calibri" panose="020F0502020204030204" pitchFamily="34" charset="0"/>
                <a:cs typeface="Times New Roman" panose="02020603050405020304" pitchFamily="18" charset="0"/>
              </a:rPr>
              <a:t> zločine nad staroselskimi ljudstvi v Amerikah, v Avstraliji, na Novi Zelandiji, v Afriki …</a:t>
            </a:r>
          </a:p>
          <a:p>
            <a:pPr>
              <a:lnSpc>
                <a:spcPct val="115000"/>
              </a:lnSpc>
              <a:spcAft>
                <a:spcPts val="1000"/>
              </a:spcAft>
            </a:pPr>
            <a:r>
              <a:rPr lang="sl-SI" sz="1800" i="1" u="sng" dirty="0">
                <a:effectLst/>
                <a:latin typeface="Amnesty Trade Gothic"/>
                <a:ea typeface="Calibri" panose="020F0502020204030204" pitchFamily="34" charset="0"/>
                <a:cs typeface="Times New Roman" panose="02020603050405020304" pitchFamily="18" charset="0"/>
              </a:rPr>
              <a:t>V Kongu</a:t>
            </a:r>
            <a:r>
              <a:rPr lang="sl-SI" sz="1800" dirty="0">
                <a:effectLst/>
                <a:latin typeface="Amnesty Trade Gothic"/>
                <a:ea typeface="Calibri" panose="020F0502020204030204" pitchFamily="34" charset="0"/>
                <a:cs typeface="Times New Roman" panose="02020603050405020304" pitchFamily="18" charset="0"/>
              </a:rPr>
              <a:t> so belgijske kolonialne oblasti </a:t>
            </a:r>
            <a:r>
              <a:rPr lang="sl-SI" sz="1800" i="1" u="sng" dirty="0">
                <a:effectLst/>
                <a:latin typeface="Amnesty Trade Gothic"/>
                <a:ea typeface="Calibri" panose="020F0502020204030204" pitchFamily="34" charset="0"/>
                <a:cs typeface="Times New Roman" panose="02020603050405020304" pitchFamily="18" charset="0"/>
              </a:rPr>
              <a:t>pod vladavino belgijskega kralja Leopolda II pobile in pohabile več milijonov ljudi</a:t>
            </a:r>
            <a:r>
              <a:rPr lang="sl-SI" sz="1800" dirty="0">
                <a:effectLst/>
                <a:latin typeface="Amnesty Trade Gothic"/>
                <a:ea typeface="Calibri" panose="020F0502020204030204" pitchFamily="34" charset="0"/>
                <a:cs typeface="Times New Roman" panose="02020603050405020304" pitchFamily="18" charset="0"/>
              </a:rPr>
              <a:t>  med leti 1885 in 1908. Namen teh kolonialnih zločinov, prisilnega dela in hudodelstev je bil pridobiti čim več kavčuka, surovine za gumijaste izdelke, ki so obogatile evropska gospodarstva. Na fotografiji so namerno pohabljeni ljudje iz Konga v času belgijske kolonialne nadvlade.</a:t>
            </a:r>
          </a:p>
        </p:txBody>
      </p:sp>
      <p:pic>
        <p:nvPicPr>
          <p:cNvPr id="5" name="Slika 4" descr="Slika, ki vsebuje besede človeški obraz, moški, oblačila, kolaž&#10;&#10;Opis je samodejno ustvarjen">
            <a:extLst>
              <a:ext uri="{FF2B5EF4-FFF2-40B4-BE49-F238E27FC236}">
                <a16:creationId xmlns:a16="http://schemas.microsoft.com/office/drawing/2014/main" id="{ADD04018-229D-7EA8-9F78-67B719AFA3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6140" y="347870"/>
            <a:ext cx="4220817" cy="6331225"/>
          </a:xfrm>
          <a:prstGeom prst="rect">
            <a:avLst/>
          </a:prstGeom>
        </p:spPr>
      </p:pic>
      <p:pic>
        <p:nvPicPr>
          <p:cNvPr id="4" name="Slika 3" descr="Slika, ki vsebuje besede besedilo, pisava, rumena, grafika&#10;&#10;Vsebina, ustvarjena z umetno inteligenco, morda ni pravilna.">
            <a:extLst>
              <a:ext uri="{FF2B5EF4-FFF2-40B4-BE49-F238E27FC236}">
                <a16:creationId xmlns:a16="http://schemas.microsoft.com/office/drawing/2014/main" id="{F2AD9215-4DA0-4D9E-C345-0EE98E5916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0177"/>
            <a:ext cx="1198750" cy="507823"/>
          </a:xfrm>
          <a:prstGeom prst="rect">
            <a:avLst/>
          </a:prstGeom>
        </p:spPr>
      </p:pic>
    </p:spTree>
    <p:extLst>
      <p:ext uri="{BB962C8B-B14F-4D97-AF65-F5344CB8AC3E}">
        <p14:creationId xmlns:p14="http://schemas.microsoft.com/office/powerpoint/2010/main" val="1781240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lika 6" descr="Slika, ki vsebuje besede na prostem, nebo, oblačila, tla&#10;&#10;Opis je samodejno ustvarjen">
            <a:extLst>
              <a:ext uri="{FF2B5EF4-FFF2-40B4-BE49-F238E27FC236}">
                <a16:creationId xmlns:a16="http://schemas.microsoft.com/office/drawing/2014/main" id="{0EAF4CF7-41C6-374D-43A5-D91D249402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330043" cy="6858000"/>
          </a:xfrm>
          <a:prstGeom prst="rect">
            <a:avLst/>
          </a:prstGeom>
        </p:spPr>
      </p:pic>
      <p:sp>
        <p:nvSpPr>
          <p:cNvPr id="2" name="PoljeZBesedilom 1">
            <a:extLst>
              <a:ext uri="{FF2B5EF4-FFF2-40B4-BE49-F238E27FC236}">
                <a16:creationId xmlns:a16="http://schemas.microsoft.com/office/drawing/2014/main" id="{99AF86CB-0E0E-B463-66EC-8D7EFDB5E3A0}"/>
              </a:ext>
            </a:extLst>
          </p:cNvPr>
          <p:cNvSpPr txBox="1"/>
          <p:nvPr/>
        </p:nvSpPr>
        <p:spPr>
          <a:xfrm>
            <a:off x="808383" y="463827"/>
            <a:ext cx="6096000" cy="461665"/>
          </a:xfrm>
          <a:prstGeom prst="rect">
            <a:avLst/>
          </a:prstGeom>
          <a:noFill/>
        </p:spPr>
        <p:txBody>
          <a:bodyPr wrap="square" rtlCol="0">
            <a:spAutoFit/>
          </a:bodyPr>
          <a:lstStyle/>
          <a:p>
            <a:r>
              <a:rPr lang="sl-SI" sz="2400" b="1" dirty="0"/>
              <a:t>Genocid: beseda leta v Sloveniji leta 2024</a:t>
            </a:r>
          </a:p>
        </p:txBody>
      </p:sp>
      <p:sp>
        <p:nvSpPr>
          <p:cNvPr id="3" name="PoljeZBesedilom 2">
            <a:extLst>
              <a:ext uri="{FF2B5EF4-FFF2-40B4-BE49-F238E27FC236}">
                <a16:creationId xmlns:a16="http://schemas.microsoft.com/office/drawing/2014/main" id="{D95B28AB-D590-A3E4-CB53-1215E1C11BE9}"/>
              </a:ext>
            </a:extLst>
          </p:cNvPr>
          <p:cNvSpPr txBox="1"/>
          <p:nvPr/>
        </p:nvSpPr>
        <p:spPr>
          <a:xfrm>
            <a:off x="1219200" y="1497496"/>
            <a:ext cx="3564835" cy="1166191"/>
          </a:xfrm>
          <a:prstGeom prst="rect">
            <a:avLst/>
          </a:prstGeom>
          <a:noFill/>
        </p:spPr>
        <p:txBody>
          <a:bodyPr wrap="square" rtlCol="0">
            <a:spAutoFit/>
          </a:bodyPr>
          <a:lstStyle/>
          <a:p>
            <a:endParaRPr lang="sl-SI"/>
          </a:p>
        </p:txBody>
      </p:sp>
      <p:sp>
        <p:nvSpPr>
          <p:cNvPr id="4" name="PoljeZBesedilom 3">
            <a:extLst>
              <a:ext uri="{FF2B5EF4-FFF2-40B4-BE49-F238E27FC236}">
                <a16:creationId xmlns:a16="http://schemas.microsoft.com/office/drawing/2014/main" id="{1588CF82-5D84-40D3-1BA2-85058830F2C9}"/>
              </a:ext>
            </a:extLst>
          </p:cNvPr>
          <p:cNvSpPr txBox="1"/>
          <p:nvPr/>
        </p:nvSpPr>
        <p:spPr>
          <a:xfrm>
            <a:off x="901149" y="1064928"/>
            <a:ext cx="4518990" cy="2031325"/>
          </a:xfrm>
          <a:prstGeom prst="rect">
            <a:avLst/>
          </a:prstGeom>
          <a:noFill/>
        </p:spPr>
        <p:txBody>
          <a:bodyPr wrap="square" rtlCol="0">
            <a:spAutoFit/>
          </a:bodyPr>
          <a:lstStyle/>
          <a:p>
            <a:r>
              <a:rPr lang="sl-SI" dirty="0"/>
              <a:t>Od oktobra 2023, v odziv na vpad Hamasa na ozemlje Izraela, ko je med napadom umrlo okoli 1200 ljudi, je Izrael nad okupiranim in obkoljenim ozemljem Gaze začel izvajati uničujoča bombardiranja. Umrlo je več kot 50.000 ljudi in več kot dve tretjini teh žrtev so otroci in ženske.  </a:t>
            </a:r>
          </a:p>
        </p:txBody>
      </p:sp>
      <p:pic>
        <p:nvPicPr>
          <p:cNvPr id="5" name="Slika 4" descr="Slika, ki vsebuje besede besedilo, pisava, rumena, grafika&#10;&#10;Vsebina, ustvarjena z umetno inteligenco, morda ni pravilna.">
            <a:extLst>
              <a:ext uri="{FF2B5EF4-FFF2-40B4-BE49-F238E27FC236}">
                <a16:creationId xmlns:a16="http://schemas.microsoft.com/office/drawing/2014/main" id="{EB481C5A-FEB7-0932-5777-8B1916C479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50177"/>
            <a:ext cx="1198750" cy="507823"/>
          </a:xfrm>
          <a:prstGeom prst="rect">
            <a:avLst/>
          </a:prstGeom>
        </p:spPr>
      </p:pic>
    </p:spTree>
    <p:extLst>
      <p:ext uri="{BB962C8B-B14F-4D97-AF65-F5344CB8AC3E}">
        <p14:creationId xmlns:p14="http://schemas.microsoft.com/office/powerpoint/2010/main" val="3011606487"/>
      </p:ext>
    </p:extLst>
  </p:cSld>
  <p:clrMapOvr>
    <a:masterClrMapping/>
  </p:clrMapOvr>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isarna">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F27C1BA77FD8CD4580A475C513D81D5F" ma:contentTypeVersion="18" ma:contentTypeDescription="Ustvari nov dokument." ma:contentTypeScope="" ma:versionID="4c9e51b2f9dee868e76bc000c70e9bcf">
  <xsd:schema xmlns:xsd="http://www.w3.org/2001/XMLSchema" xmlns:xs="http://www.w3.org/2001/XMLSchema" xmlns:p="http://schemas.microsoft.com/office/2006/metadata/properties" xmlns:ns2="01e40f41-5b4f-4617-b3e8-d2f7fb43de41" xmlns:ns3="fc37e61d-d9e7-49a6-a270-435704b032aa" targetNamespace="http://schemas.microsoft.com/office/2006/metadata/properties" ma:root="true" ma:fieldsID="9c23c44de8f5743c2bf8a260f738d275" ns2:_="" ns3:_="">
    <xsd:import namespace="01e40f41-5b4f-4617-b3e8-d2f7fb43de41"/>
    <xsd:import namespace="fc37e61d-d9e7-49a6-a270-435704b032a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e40f41-5b4f-4617-b3e8-d2f7fb43de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Oznake slike" ma:readOnly="false" ma:fieldId="{5cf76f15-5ced-4ddc-b409-7134ff3c332f}" ma:taxonomyMulti="true" ma:sspId="25a06c07-6e84-45be-ab86-f411a42df35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c37e61d-d9e7-49a6-a270-435704b032aa" elementFormDefault="qualified">
    <xsd:import namespace="http://schemas.microsoft.com/office/2006/documentManagement/types"/>
    <xsd:import namespace="http://schemas.microsoft.com/office/infopath/2007/PartnerControls"/>
    <xsd:element name="SharedWithUsers" ma:index="14" nillable="true" ma:displayName="V skupni rabi z"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V skupni rabi s podrobnostmi" ma:internalName="SharedWithDetails" ma:readOnly="true">
      <xsd:simpleType>
        <xsd:restriction base="dms:Note">
          <xsd:maxLength value="255"/>
        </xsd:restriction>
      </xsd:simpleType>
    </xsd:element>
    <xsd:element name="TaxCatchAll" ma:index="23" nillable="true" ma:displayName="Taxonomy Catch All Column" ma:hidden="true" ma:list="{5a9fff42-ee7b-4945-8c8b-a15f796328c6}" ma:internalName="TaxCatchAll" ma:showField="CatchAllData" ma:web="fc37e61d-d9e7-49a6-a270-435704b032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vsebine"/>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1e40f41-5b4f-4617-b3e8-d2f7fb43de41">
      <Terms xmlns="http://schemas.microsoft.com/office/infopath/2007/PartnerControls"/>
    </lcf76f155ced4ddcb4097134ff3c332f>
    <TaxCatchAll xmlns="fc37e61d-d9e7-49a6-a270-435704b032aa" xsi:nil="true"/>
  </documentManagement>
</p:properties>
</file>

<file path=customXml/itemProps1.xml><?xml version="1.0" encoding="utf-8"?>
<ds:datastoreItem xmlns:ds="http://schemas.openxmlformats.org/officeDocument/2006/customXml" ds:itemID="{14CEF300-E1C0-44FE-8C60-EE91323F6D7D}"/>
</file>

<file path=customXml/itemProps2.xml><?xml version="1.0" encoding="utf-8"?>
<ds:datastoreItem xmlns:ds="http://schemas.openxmlformats.org/officeDocument/2006/customXml" ds:itemID="{CCD702B3-34FC-42EF-8598-63283F441CFE}"/>
</file>

<file path=customXml/itemProps3.xml><?xml version="1.0" encoding="utf-8"?>
<ds:datastoreItem xmlns:ds="http://schemas.openxmlformats.org/officeDocument/2006/customXml" ds:itemID="{66B7B89F-891F-42C0-B153-41010DAE99FA}"/>
</file>

<file path=docProps/app.xml><?xml version="1.0" encoding="utf-8"?>
<Properties xmlns="http://schemas.openxmlformats.org/officeDocument/2006/extended-properties" xmlns:vt="http://schemas.openxmlformats.org/officeDocument/2006/docPropsVTypes">
  <TotalTime>193</TotalTime>
  <Words>1196</Words>
  <Application>Microsoft Office PowerPoint</Application>
  <PresentationFormat>Widescreen</PresentationFormat>
  <Paragraphs>51</Paragraphs>
  <Slides>12</Slides>
  <Notes>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Officeova tema</vt:lpstr>
      <vt:lpstr>Genocid,  nekoč in danes</vt:lpstr>
      <vt:lpstr>PowerPoint Presentation</vt:lpstr>
      <vt:lpstr>PowerPoint Presentation</vt:lpstr>
      <vt:lpstr>Od kje beseda genocid in zločin genocida?</vt:lpstr>
      <vt:lpstr>Kdo se je v Ameriki boril, da se  pripozna zločin genocida?</vt:lpstr>
      <vt:lpstr>Zakaj je Konvencija o preprečevanju in kaznovanju zločina genocida pomembna?</vt:lpstr>
      <vt:lpstr>Za katere genocide v 20. stoletju ste slišali?</vt:lpstr>
      <vt:lpstr>Kolonializem in genocidi</vt:lpstr>
      <vt:lpstr>PowerPoint Presentation</vt:lpstr>
      <vt:lpstr>PowerPoint Presentation</vt:lpstr>
      <vt:lpstr>Kaj lahko in morajo države narediti?</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Kristina Božič</dc:creator>
  <cp:lastModifiedBy>Kristina Božič</cp:lastModifiedBy>
  <cp:revision>4</cp:revision>
  <dcterms:created xsi:type="dcterms:W3CDTF">2025-01-24T20:56:09Z</dcterms:created>
  <dcterms:modified xsi:type="dcterms:W3CDTF">2025-02-17T12:09:35Z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0x010100F27C1BA77FD8CD4580A475C513D81D5F</vt:lpwstr>
  </property>
</Properties>
</file>