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76" r:id="rId3"/>
    <p:sldId id="273" r:id="rId4"/>
    <p:sldId id="257" r:id="rId5"/>
    <p:sldId id="259" r:id="rId6"/>
    <p:sldId id="271"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60" d="100"/>
          <a:sy n="60" d="100"/>
        </p:scale>
        <p:origin x="-164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91A02-2A39-4C14-A3EE-46C379FD44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1870B-2656-4F11-B1F5-04FEB882BB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15100" y="609600"/>
            <a:ext cx="1943100" cy="5486400"/>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685800" y="609600"/>
            <a:ext cx="5676900" cy="5486400"/>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DA3A5B-ED5E-4849-9A07-E1374B3750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28311-0B65-4350-8C87-80DED6C803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BE7751-5BD5-457B-95E7-8D18043AFF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BA5AA4-A728-4E84-8E32-7914D0026E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E6CFD5-FC09-408B-8630-753B247F67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E7B6FD-0F46-4A65-B37C-9F8EFCC321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BD4F79-B60D-4D92-8441-69F08EE1D7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DB8D6C-F874-4341-9F7C-943717072A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CAD4C9-94D1-4522-AE32-BFF54FBB90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sl-SI"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B40D2A8-12DF-4CFC-865E-1068684747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3717032"/>
          </a:xfrm>
          <a:solidFill>
            <a:srgbClr val="FFFF00"/>
          </a:solidFill>
        </p:spPr>
        <p:txBody>
          <a:bodyPr/>
          <a:lstStyle/>
          <a:p>
            <a:pPr eaLnBrk="1" hangingPunct="1"/>
            <a:r>
              <a:rPr lang="sl-SI" altLang="sl-SI" sz="6500" b="1" dirty="0" smtClean="0">
                <a:latin typeface="Amnesty Trade Gothic Cn" pitchFamily="34" charset="-18"/>
              </a:rPr>
              <a:t>Pišem za pravice</a:t>
            </a:r>
            <a:r>
              <a:rPr lang="en-US" altLang="sl-SI" sz="6500" dirty="0" smtClean="0">
                <a:latin typeface="Amnesty Trade Gothic Cn" pitchFamily="34" charset="-18"/>
              </a:rPr>
              <a:t/>
            </a:r>
            <a:br>
              <a:rPr lang="en-US" altLang="sl-SI" sz="6500" dirty="0" smtClean="0">
                <a:latin typeface="Amnesty Trade Gothic Cn" pitchFamily="34" charset="-18"/>
              </a:rPr>
            </a:br>
            <a:r>
              <a:rPr lang="en-US" altLang="sl-SI" sz="800" dirty="0" smtClean="0">
                <a:latin typeface="Amnesty Trade Gothic Cn" pitchFamily="34" charset="-18"/>
              </a:rPr>
              <a:t/>
            </a:r>
            <a:br>
              <a:rPr lang="en-US" altLang="sl-SI" sz="800" dirty="0" smtClean="0">
                <a:latin typeface="Amnesty Trade Gothic Cn" pitchFamily="34" charset="-18"/>
              </a:rPr>
            </a:br>
            <a:r>
              <a:rPr lang="sl-SI" altLang="sl-SI" dirty="0" smtClean="0">
                <a:latin typeface="Amnesty Trade Gothic Cn" pitchFamily="34" charset="-18"/>
              </a:rPr>
              <a:t>oktober-december 2015</a:t>
            </a:r>
            <a:endParaRPr lang="en-US" altLang="sl-SI" dirty="0" smtClean="0">
              <a:latin typeface="Amnesty Trade Gothic Cn" pitchFamily="34" charset="-18"/>
            </a:endParaRPr>
          </a:p>
        </p:txBody>
      </p:sp>
      <p:pic>
        <p:nvPicPr>
          <p:cNvPr id="4" name="Slika 3" descr="glava-word.jpg"/>
          <p:cNvPicPr>
            <a:picLocks noChangeAspect="1"/>
          </p:cNvPicPr>
          <p:nvPr/>
        </p:nvPicPr>
        <p:blipFill>
          <a:blip r:embed="rId2" cstate="print"/>
          <a:stretch>
            <a:fillRect/>
          </a:stretch>
        </p:blipFill>
        <p:spPr>
          <a:xfrm>
            <a:off x="0" y="3736606"/>
            <a:ext cx="9144000" cy="312139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395537" y="548680"/>
            <a:ext cx="3312368" cy="5410712"/>
          </a:xfrm>
          <a:prstGeom prst="rect">
            <a:avLst/>
          </a:prstGeom>
          <a:noFill/>
          <a:ln w="9525">
            <a:noFill/>
            <a:miter lim="800000"/>
            <a:headEnd/>
            <a:tailEnd/>
          </a:ln>
        </p:spPr>
        <p:txBody>
          <a:bodyPr wrap="square">
            <a:spAutoFit/>
          </a:bodyPr>
          <a:lstStyle/>
          <a:p>
            <a:pPr>
              <a:lnSpc>
                <a:spcPct val="120000"/>
              </a:lnSpc>
            </a:pPr>
            <a:r>
              <a:rPr lang="sl-SI" altLang="sl-SI" sz="3200" b="1" dirty="0" smtClean="0">
                <a:latin typeface="Amnesty Trade Gothic" pitchFamily="34" charset="-18"/>
              </a:rPr>
              <a:t>Begunci </a:t>
            </a:r>
            <a:br>
              <a:rPr lang="sl-SI" altLang="sl-SI" sz="3200" b="1" dirty="0" smtClean="0">
                <a:latin typeface="Amnesty Trade Gothic" pitchFamily="34" charset="-18"/>
              </a:rPr>
            </a:br>
            <a:r>
              <a:rPr lang="sl-SI" altLang="sl-SI" sz="3200" b="1" dirty="0" smtClean="0">
                <a:latin typeface="Amnesty Trade Gothic" pitchFamily="34" charset="-18"/>
              </a:rPr>
              <a:t>v Sloveniji</a:t>
            </a:r>
            <a:endParaRPr lang="sl-SI" altLang="sl-SI" sz="3200" dirty="0">
              <a:latin typeface="Amnesty Trade Gothic" pitchFamily="34" charset="-18"/>
            </a:endParaRPr>
          </a:p>
          <a:p>
            <a:pPr>
              <a:lnSpc>
                <a:spcPct val="120000"/>
              </a:lnSpc>
            </a:pPr>
            <a:endParaRPr lang="sl-SI" altLang="sl-SI" sz="3200" b="1" dirty="0">
              <a:latin typeface="Amnesty Trade Gothic" pitchFamily="34" charset="-18"/>
            </a:endParaRPr>
          </a:p>
          <a:p>
            <a:pPr>
              <a:lnSpc>
                <a:spcPct val="120000"/>
              </a:lnSpc>
            </a:pPr>
            <a:endParaRPr lang="sl-SI" altLang="sl-SI" sz="3200" dirty="0" smtClean="0">
              <a:latin typeface="Amnesty Trade Gothic" pitchFamily="34" charset="-18"/>
            </a:endParaRPr>
          </a:p>
          <a:p>
            <a:pPr>
              <a:lnSpc>
                <a:spcPct val="120000"/>
              </a:lnSpc>
            </a:pPr>
            <a:r>
              <a:rPr lang="sl-SI" altLang="sl-SI" sz="3200" dirty="0" smtClean="0">
                <a:latin typeface="Amnesty Trade Gothic" pitchFamily="34" charset="-18"/>
              </a:rPr>
              <a:t>Domovino so zapustili zaradi vojn in preganjanja</a:t>
            </a:r>
            <a:endParaRPr lang="sl-SI" altLang="sl-SI" sz="3200" dirty="0">
              <a:latin typeface="Amnesty Trade Gothic" pitchFamily="34" charset="-18"/>
            </a:endParaRPr>
          </a:p>
          <a:p>
            <a:pPr>
              <a:lnSpc>
                <a:spcPct val="120000"/>
              </a:lnSpc>
            </a:pPr>
            <a:r>
              <a:rPr lang="sl-SI" altLang="sl-SI" sz="3200" b="1" dirty="0">
                <a:latin typeface="Amnesty Trade Gothic" pitchFamily="34" charset="-18"/>
              </a:rPr>
              <a:t>    </a:t>
            </a:r>
            <a:endParaRPr lang="en-US" altLang="sl-SI" sz="3200" dirty="0"/>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07905" y="165432"/>
            <a:ext cx="5611091" cy="6858000"/>
          </a:xfrm>
          <a:prstGeom prst="rect">
            <a:avLst/>
          </a:prstGeom>
        </p:spPr>
      </p:pic>
    </p:spTree>
    <p:extLst>
      <p:ext uri="{BB962C8B-B14F-4D97-AF65-F5344CB8AC3E}">
        <p14:creationId xmlns:p14="http://schemas.microsoft.com/office/powerpoint/2010/main" xmlns="" val="4139003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79512" y="2060848"/>
            <a:ext cx="8784976" cy="4797152"/>
          </a:xfrm>
        </p:spPr>
        <p:txBody>
          <a:bodyPr/>
          <a:lstStyle/>
          <a:p>
            <a:pPr marL="0" indent="-609600" eaLnBrk="1" hangingPunct="1">
              <a:lnSpc>
                <a:spcPct val="150000"/>
              </a:lnSpc>
              <a:buNone/>
            </a:pPr>
            <a:r>
              <a:rPr lang="sl-SI" sz="2300" dirty="0" smtClean="0">
                <a:latin typeface="Amnesty Trade Gothic" pitchFamily="34" charset="0"/>
              </a:rPr>
              <a:t>V svetu smo priča največji begunski krizi po drugi svetovni vojni. Kar 19,5 milijona ljudi je moralo zaradi vojn in preganjanja zbežati iz svojih držav. Mednarodno pravo nas zavezuje, da jim pomagamo in nudimo varno zatočišče. Kar 86 % beguncev gostijo države v razvoju na Bližnjem vzhodu, v Afriki in Aziji, bogate države pa nikakor niso izkazale dovolj solidarnosti in prevzele poštenega deleža skrbi za begunce. Države EU (in med njimi tudi Slovenija) morajo narediti več in dostojanstveno sprejeti begunce.</a:t>
            </a:r>
            <a:endParaRPr lang="en-US" sz="2300" dirty="0" smtClean="0">
              <a:latin typeface="Amnesty Trade Gothic" pitchFamily="34" charset="0"/>
            </a:endParaRPr>
          </a:p>
          <a:p>
            <a:pPr marL="609600" indent="-609600" eaLnBrk="1" hangingPunct="1">
              <a:lnSpc>
                <a:spcPct val="150000"/>
              </a:lnSpc>
            </a:pPr>
            <a:endParaRPr lang="en-US" altLang="sl-SI" sz="2000" dirty="0" smtClean="0">
              <a:latin typeface="Amnesty Trade Gothic" pitchFamily="34" charset="-18"/>
            </a:endParaRPr>
          </a:p>
        </p:txBody>
      </p:sp>
      <p:pic>
        <p:nvPicPr>
          <p:cNvPr id="4" name="Slika 3" descr="glava-word.jpg"/>
          <p:cNvPicPr>
            <a:picLocks noChangeAspect="1"/>
          </p:cNvPicPr>
          <p:nvPr/>
        </p:nvPicPr>
        <p:blipFill>
          <a:blip r:embed="rId2" cstate="print"/>
          <a:stretch>
            <a:fillRect/>
          </a:stretch>
        </p:blipFill>
        <p:spPr>
          <a:xfrm>
            <a:off x="0" y="0"/>
            <a:ext cx="5292080" cy="180650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11560" y="3284984"/>
            <a:ext cx="7850187" cy="3295600"/>
          </a:xfrm>
        </p:spPr>
        <p:txBody>
          <a:bodyPr/>
          <a:lstStyle/>
          <a:p>
            <a:pPr marL="514350" lvl="0" indent="-514350">
              <a:lnSpc>
                <a:spcPct val="150000"/>
              </a:lnSpc>
              <a:buFont typeface="+mj-lt"/>
              <a:buAutoNum type="arabicPeriod"/>
            </a:pPr>
            <a:r>
              <a:rPr lang="it-IT" dirty="0" smtClean="0">
                <a:latin typeface="Amnesty Trade Gothic" pitchFamily="34" charset="0"/>
              </a:rPr>
              <a:t>Kdaj bi </a:t>
            </a:r>
            <a:r>
              <a:rPr lang="it-IT" dirty="0" err="1" smtClean="0">
                <a:latin typeface="Amnesty Trade Gothic" pitchFamily="34" charset="0"/>
              </a:rPr>
              <a:t>zapustil</a:t>
            </a:r>
            <a:r>
              <a:rPr lang="sl-SI" dirty="0" smtClean="0">
                <a:latin typeface="Amnesty Trade Gothic" pitchFamily="34" charset="0"/>
              </a:rPr>
              <a:t>i</a:t>
            </a:r>
            <a:r>
              <a:rPr lang="it-IT" dirty="0" smtClean="0">
                <a:latin typeface="Amnesty Trade Gothic" pitchFamily="34" charset="0"/>
              </a:rPr>
              <a:t> </a:t>
            </a:r>
            <a:r>
              <a:rPr lang="it-IT" dirty="0" smtClean="0">
                <a:latin typeface="Amnesty Trade Gothic" pitchFamily="34" charset="0"/>
              </a:rPr>
              <a:t>dom in </a:t>
            </a:r>
            <a:r>
              <a:rPr lang="sl-SI" dirty="0" smtClean="0">
                <a:latin typeface="Amnesty Trade Gothic" pitchFamily="34" charset="0"/>
              </a:rPr>
              <a:t>šli</a:t>
            </a:r>
            <a:r>
              <a:rPr lang="it-IT" dirty="0" smtClean="0">
                <a:latin typeface="Amnesty Trade Gothic" pitchFamily="34" charset="0"/>
              </a:rPr>
              <a:t> </a:t>
            </a:r>
            <a:r>
              <a:rPr lang="it-IT" dirty="0" smtClean="0">
                <a:latin typeface="Amnesty Trade Gothic" pitchFamily="34" charset="0"/>
              </a:rPr>
              <a:t>drugam? </a:t>
            </a:r>
            <a:endParaRPr lang="sl-SI" dirty="0" smtClean="0">
              <a:latin typeface="Amnesty Trade Gothic" pitchFamily="34" charset="0"/>
            </a:endParaRPr>
          </a:p>
          <a:p>
            <a:pPr marL="514350" lvl="0" indent="-514350">
              <a:lnSpc>
                <a:spcPct val="150000"/>
              </a:lnSpc>
              <a:buFont typeface="+mj-lt"/>
              <a:buAutoNum type="arabicPeriod"/>
            </a:pPr>
            <a:r>
              <a:rPr lang="en-GB" dirty="0" err="1" smtClean="0">
                <a:latin typeface="Amnesty Trade Gothic" pitchFamily="34" charset="0"/>
              </a:rPr>
              <a:t>Kaj</a:t>
            </a:r>
            <a:r>
              <a:rPr lang="en-GB" dirty="0" smtClean="0">
                <a:latin typeface="Amnesty Trade Gothic" pitchFamily="34" charset="0"/>
              </a:rPr>
              <a:t> bi </a:t>
            </a:r>
            <a:r>
              <a:rPr lang="en-GB" dirty="0" err="1" smtClean="0">
                <a:latin typeface="Amnesty Trade Gothic" pitchFamily="34" charset="0"/>
              </a:rPr>
              <a:t>vzel</a:t>
            </a:r>
            <a:r>
              <a:rPr lang="sl-SI" dirty="0" smtClean="0">
                <a:latin typeface="Amnesty Trade Gothic" pitchFamily="34" charset="0"/>
              </a:rPr>
              <a:t>i</a:t>
            </a:r>
            <a:r>
              <a:rPr lang="en-GB" dirty="0" smtClean="0">
                <a:latin typeface="Amnesty Trade Gothic" pitchFamily="34" charset="0"/>
              </a:rPr>
              <a:t> </a:t>
            </a:r>
            <a:r>
              <a:rPr lang="en-GB" dirty="0" smtClean="0">
                <a:latin typeface="Amnesty Trade Gothic" pitchFamily="34" charset="0"/>
              </a:rPr>
              <a:t>s </a:t>
            </a:r>
            <a:r>
              <a:rPr lang="en-GB" dirty="0" err="1" smtClean="0">
                <a:latin typeface="Amnesty Trade Gothic" pitchFamily="34" charset="0"/>
              </a:rPr>
              <a:t>sabo</a:t>
            </a:r>
            <a:r>
              <a:rPr lang="en-GB" dirty="0" smtClean="0">
                <a:latin typeface="Amnesty Trade Gothic" pitchFamily="34" charset="0"/>
              </a:rPr>
              <a:t>?</a:t>
            </a:r>
            <a:endParaRPr lang="sl-SI" dirty="0" smtClean="0">
              <a:latin typeface="Amnesty Trade Gothic" pitchFamily="34" charset="0"/>
            </a:endParaRPr>
          </a:p>
          <a:p>
            <a:pPr marL="514350" lvl="0" indent="-514350">
              <a:lnSpc>
                <a:spcPct val="150000"/>
              </a:lnSpc>
              <a:buFont typeface="+mj-lt"/>
              <a:buAutoNum type="arabicPeriod"/>
            </a:pPr>
            <a:r>
              <a:rPr lang="sl-SI" dirty="0" smtClean="0">
                <a:latin typeface="Amnesty Trade Gothic" pitchFamily="34" charset="0"/>
              </a:rPr>
              <a:t>Česa bi si </a:t>
            </a:r>
            <a:r>
              <a:rPr lang="sl-SI" dirty="0" smtClean="0">
                <a:latin typeface="Amnesty Trade Gothic" pitchFamily="34" charset="0"/>
              </a:rPr>
              <a:t>želeli </a:t>
            </a:r>
            <a:r>
              <a:rPr lang="sl-SI" dirty="0" smtClean="0">
                <a:latin typeface="Amnesty Trade Gothic" pitchFamily="34" charset="0"/>
              </a:rPr>
              <a:t>v novi državi?</a:t>
            </a:r>
          </a:p>
          <a:p>
            <a:pPr marL="514350" lvl="0" indent="-514350">
              <a:lnSpc>
                <a:spcPct val="150000"/>
              </a:lnSpc>
              <a:buFont typeface="+mj-lt"/>
              <a:buAutoNum type="arabicPeriod"/>
            </a:pPr>
            <a:r>
              <a:rPr lang="sl-SI" dirty="0" smtClean="0">
                <a:latin typeface="Amnesty Trade Gothic" pitchFamily="34" charset="0"/>
              </a:rPr>
              <a:t>Kako bi </a:t>
            </a:r>
            <a:r>
              <a:rPr lang="sl-SI" dirty="0" smtClean="0">
                <a:latin typeface="Amnesty Trade Gothic" pitchFamily="34" charset="0"/>
              </a:rPr>
              <a:t>želeli, </a:t>
            </a:r>
            <a:r>
              <a:rPr lang="sl-SI" dirty="0" smtClean="0">
                <a:latin typeface="Amnesty Trade Gothic" pitchFamily="34" charset="0"/>
              </a:rPr>
              <a:t>da ravnajo </a:t>
            </a:r>
            <a:r>
              <a:rPr lang="sl-SI" dirty="0" smtClean="0">
                <a:latin typeface="Amnesty Trade Gothic" pitchFamily="34" charset="0"/>
              </a:rPr>
              <a:t>z vami?</a:t>
            </a:r>
            <a:endParaRPr lang="en-US" dirty="0" smtClean="0">
              <a:latin typeface="Amnesty Trade Gothic" pitchFamily="34" charset="0"/>
            </a:endParaRPr>
          </a:p>
          <a:p>
            <a:pPr eaLnBrk="1" hangingPunct="1">
              <a:buNone/>
            </a:pPr>
            <a:endParaRPr lang="en-US" altLang="sl-SI" sz="2800" dirty="0" smtClean="0"/>
          </a:p>
        </p:txBody>
      </p:sp>
      <p:sp>
        <p:nvSpPr>
          <p:cNvPr id="3075" name="Rectangle 2"/>
          <p:cNvSpPr>
            <a:spLocks noGrp="1" noChangeArrowheads="1"/>
          </p:cNvSpPr>
          <p:nvPr>
            <p:ph type="title"/>
          </p:nvPr>
        </p:nvSpPr>
        <p:spPr>
          <a:xfrm>
            <a:off x="1691680" y="2492896"/>
            <a:ext cx="5904656" cy="707504"/>
          </a:xfrm>
          <a:solidFill>
            <a:srgbClr val="FFFF00"/>
          </a:solidFill>
        </p:spPr>
        <p:txBody>
          <a:bodyPr/>
          <a:lstStyle/>
          <a:p>
            <a:pPr eaLnBrk="1" hangingPunct="1"/>
            <a:r>
              <a:rPr lang="sl-SI" altLang="sl-SI" sz="3600" b="1" dirty="0" smtClean="0">
                <a:latin typeface="Amnesty Trade Gothic" pitchFamily="34" charset="0"/>
              </a:rPr>
              <a:t>Razmislite in odgovorite …</a:t>
            </a:r>
            <a:endParaRPr lang="en-US" altLang="sl-SI" sz="3600" dirty="0" smtClean="0">
              <a:latin typeface="Amnesty Trade Gothic Cn" pitchFamily="34" charset="-18"/>
            </a:endParaRPr>
          </a:p>
        </p:txBody>
      </p:sp>
      <p:pic>
        <p:nvPicPr>
          <p:cNvPr id="5" name="Slika 4" descr="glava-word.jpg"/>
          <p:cNvPicPr>
            <a:picLocks noChangeAspect="1"/>
          </p:cNvPicPr>
          <p:nvPr/>
        </p:nvPicPr>
        <p:blipFill>
          <a:blip r:embed="rId2" cstate="print"/>
          <a:stretch>
            <a:fillRect/>
          </a:stretch>
        </p:blipFill>
        <p:spPr>
          <a:xfrm>
            <a:off x="0" y="0"/>
            <a:ext cx="5292080" cy="18065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a:xfrm>
            <a:off x="395288" y="2996952"/>
            <a:ext cx="8209160" cy="3672408"/>
          </a:xfrm>
          <a:noFill/>
        </p:spPr>
        <p:txBody>
          <a:bodyPr/>
          <a:lstStyle/>
          <a:p>
            <a:pPr lvl="0" eaLnBrk="1" hangingPunct="1">
              <a:lnSpc>
                <a:spcPct val="150000"/>
              </a:lnSpc>
            </a:pPr>
            <a:r>
              <a:rPr lang="sl-SI" sz="2500" b="1" dirty="0" smtClean="0">
                <a:latin typeface="Amnesty Trade Gothic" pitchFamily="34" charset="0"/>
              </a:rPr>
              <a:t>Beguncem izrazite dobrodošlico in solidarnost. Napišite ali narišite sporočila in slike</a:t>
            </a:r>
            <a:r>
              <a:rPr lang="sl-SI" sz="2500" dirty="0" smtClean="0">
                <a:latin typeface="Amnesty Trade Gothic" pitchFamily="34" charset="0"/>
              </a:rPr>
              <a:t>, ki jih bomo nato natisnili in delili z begunci v Sloveniji. Vaše sporočilo dobrodošlice bo tudi poziv oblastem, naj gostoljubno in dostojno sprejme begunce.</a:t>
            </a:r>
            <a:endParaRPr lang="en-US" sz="2500" dirty="0" smtClean="0">
              <a:latin typeface="Amnesty Trade Gothic" pitchFamily="34" charset="0"/>
            </a:endParaRPr>
          </a:p>
          <a:p>
            <a:pPr eaLnBrk="1" hangingPunct="1">
              <a:lnSpc>
                <a:spcPct val="110000"/>
              </a:lnSpc>
            </a:pPr>
            <a:endParaRPr lang="en-US" altLang="sl-SI" sz="2400" i="1" dirty="0" smtClean="0">
              <a:latin typeface="Amnesty Trade Gothic" pitchFamily="34" charset="0"/>
            </a:endParaRPr>
          </a:p>
        </p:txBody>
      </p:sp>
      <p:sp>
        <p:nvSpPr>
          <p:cNvPr id="5123" name="Rectangle 6"/>
          <p:cNvSpPr>
            <a:spLocks noGrp="1" noChangeArrowheads="1"/>
          </p:cNvSpPr>
          <p:nvPr>
            <p:ph type="title"/>
          </p:nvPr>
        </p:nvSpPr>
        <p:spPr>
          <a:xfrm>
            <a:off x="2051720" y="2276872"/>
            <a:ext cx="4176464" cy="630560"/>
          </a:xfrm>
          <a:solidFill>
            <a:srgbClr val="FFFF00"/>
          </a:solidFill>
        </p:spPr>
        <p:txBody>
          <a:bodyPr/>
          <a:lstStyle/>
          <a:p>
            <a:pPr eaLnBrk="1" hangingPunct="1"/>
            <a:r>
              <a:rPr lang="sl-SI" sz="3200" b="1" dirty="0" smtClean="0">
                <a:latin typeface="Amnesty Trade Gothic" pitchFamily="34" charset="0"/>
              </a:rPr>
              <a:t/>
            </a:r>
            <a:br>
              <a:rPr lang="sl-SI" sz="3200" b="1" dirty="0" smtClean="0">
                <a:latin typeface="Amnesty Trade Gothic" pitchFamily="34" charset="0"/>
              </a:rPr>
            </a:br>
            <a:r>
              <a:rPr lang="sl-SI" sz="3200" b="1" dirty="0" smtClean="0">
                <a:latin typeface="Amnesty Trade Gothic" pitchFamily="34" charset="0"/>
              </a:rPr>
              <a:t>Kaj lahko naredite?</a:t>
            </a:r>
            <a:r>
              <a:rPr lang="en-US" dirty="0" smtClean="0"/>
              <a:t/>
            </a:r>
            <a:br>
              <a:rPr lang="en-US" dirty="0" smtClean="0"/>
            </a:br>
            <a:endParaRPr lang="en-US" altLang="sl-SI" dirty="0" smtClean="0">
              <a:latin typeface="Amnesty Trade Gothic Cn" pitchFamily="34" charset="-18"/>
            </a:endParaRPr>
          </a:p>
        </p:txBody>
      </p:sp>
      <p:pic>
        <p:nvPicPr>
          <p:cNvPr id="5" name="Slika 4" descr="glava-word.jpg"/>
          <p:cNvPicPr>
            <a:picLocks noChangeAspect="1"/>
          </p:cNvPicPr>
          <p:nvPr/>
        </p:nvPicPr>
        <p:blipFill>
          <a:blip r:embed="rId2" cstate="print"/>
          <a:stretch>
            <a:fillRect/>
          </a:stretch>
        </p:blipFill>
        <p:spPr>
          <a:xfrm>
            <a:off x="0" y="0"/>
            <a:ext cx="5292080" cy="18065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356992"/>
            <a:ext cx="9144000" cy="3501008"/>
          </a:xfrm>
          <a:solidFill>
            <a:srgbClr val="FFFF00"/>
          </a:solidFill>
        </p:spPr>
        <p:txBody>
          <a:bodyPr/>
          <a:lstStyle/>
          <a:p>
            <a:pPr algn="l" eaLnBrk="1" hangingPunct="1"/>
            <a:r>
              <a:rPr lang="sl-SI" altLang="sl-SI" b="1" dirty="0" smtClean="0">
                <a:latin typeface="Amnesty Trade Gothic Cn" pitchFamily="34" charset="-18"/>
              </a:rPr>
              <a:t>   NAPIŠI PISMO. </a:t>
            </a:r>
            <a:br>
              <a:rPr lang="sl-SI" altLang="sl-SI" b="1" dirty="0" smtClean="0">
                <a:latin typeface="Amnesty Trade Gothic Cn" pitchFamily="34" charset="-18"/>
              </a:rPr>
            </a:br>
            <a:r>
              <a:rPr lang="sl-SI" altLang="sl-SI" b="1" dirty="0" smtClean="0">
                <a:latin typeface="Amnesty Trade Gothic Cn" pitchFamily="34" charset="-18"/>
              </a:rPr>
              <a:t>   TVOJE BESEDE LAHKO </a:t>
            </a:r>
            <a:br>
              <a:rPr lang="sl-SI" altLang="sl-SI" b="1" dirty="0" smtClean="0">
                <a:latin typeface="Amnesty Trade Gothic Cn" pitchFamily="34" charset="-18"/>
              </a:rPr>
            </a:br>
            <a:r>
              <a:rPr lang="sl-SI" altLang="sl-SI" b="1" dirty="0" smtClean="0">
                <a:latin typeface="Amnesty Trade Gothic Cn" pitchFamily="34" charset="-18"/>
              </a:rPr>
              <a:t>   NEKOMU SPREMENIJO ŽIVLJENJE.</a:t>
            </a:r>
            <a:endParaRPr lang="en-US" altLang="sl-SI" b="1" dirty="0" smtClean="0">
              <a:latin typeface="Amnesty Trade Gothic Cn" pitchFamily="34" charset="-18"/>
            </a:endParaRPr>
          </a:p>
        </p:txBody>
      </p:sp>
      <p:pic>
        <p:nvPicPr>
          <p:cNvPr id="5" name="Slika 4" descr="W4R_Facebook_Banner_1.jpg"/>
          <p:cNvPicPr>
            <a:picLocks noChangeAspect="1"/>
          </p:cNvPicPr>
          <p:nvPr/>
        </p:nvPicPr>
        <p:blipFill>
          <a:blip r:embed="rId2" cstate="print"/>
          <a:stretch>
            <a:fillRect/>
          </a:stretch>
        </p:blipFill>
        <p:spPr>
          <a:xfrm>
            <a:off x="0" y="0"/>
            <a:ext cx="9144000" cy="33861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1281</TotalTime>
  <Words>175</Words>
  <Application>Microsoft Office PowerPoint</Application>
  <PresentationFormat>Diaprojekcija na zaslonu (4:3)</PresentationFormat>
  <Paragraphs>15</Paragraphs>
  <Slides>6</Slides>
  <Notes>0</Notes>
  <HiddenSlides>0</HiddenSlides>
  <MMClips>0</MMClips>
  <ScaleCrop>false</ScaleCrop>
  <HeadingPairs>
    <vt:vector size="4" baseType="variant">
      <vt:variant>
        <vt:lpstr>Tema</vt:lpstr>
      </vt:variant>
      <vt:variant>
        <vt:i4>1</vt:i4>
      </vt:variant>
      <vt:variant>
        <vt:lpstr>Naslovi diapozitivov</vt:lpstr>
      </vt:variant>
      <vt:variant>
        <vt:i4>6</vt:i4>
      </vt:variant>
    </vt:vector>
  </HeadingPairs>
  <TitlesOfParts>
    <vt:vector size="7" baseType="lpstr">
      <vt:lpstr>Blank Presentation</vt:lpstr>
      <vt:lpstr>Pišem za pravice  oktober-december 2015</vt:lpstr>
      <vt:lpstr>Diapozitiv 2</vt:lpstr>
      <vt:lpstr>Diapozitiv 3</vt:lpstr>
      <vt:lpstr>Razmislite in odgovorite …</vt:lpstr>
      <vt:lpstr> Kaj lahko naredite? </vt:lpstr>
      <vt:lpstr>   NAPIŠI PISMO.     TVOJE BESEDE LAHKO     NEKOMU SPREMENIJO ŽIVLJENJE.</vt:lpstr>
    </vt:vector>
  </TitlesOfParts>
  <Company>獫票楧栮捯洀鉭曮㞱Û뜰⠲쎔딁烊皭〼፥ᙼ䕸忤઱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Maraton pisanja apelov,  december 2010</dc:title>
  <dc:creator>乩歫椠䱡畳椀㸲㻸ꔿ㌋䬮ꍰ䞮誀圇짗꾬钒붤鏊꣊㥊揤鞁</dc:creator>
  <cp:lastModifiedBy>cemazar</cp:lastModifiedBy>
  <cp:revision>149</cp:revision>
  <dcterms:created xsi:type="dcterms:W3CDTF">2010-10-13T05:31:03Z</dcterms:created>
  <dcterms:modified xsi:type="dcterms:W3CDTF">2015-10-28T10:41:54Z</dcterms:modified>
</cp:coreProperties>
</file>